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Microsoft_Excel_97-200312.xls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январь-май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январь-май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241067,1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253777,8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12710,7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2838343"/>
              </p:ext>
            </p:extLst>
          </p:nvPr>
        </p:nvGraphicFramePr>
        <p:xfrm>
          <a:off x="251520" y="908050"/>
          <a:ext cx="8763893" cy="511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" name="Лист" r:id="rId5" imgW="6905700" imgH="1343159" progId="Excel.Sheet.8">
                  <p:embed/>
                </p:oleObj>
              </mc:Choice>
              <mc:Fallback>
                <p:oleObj name="Лист" r:id="rId5" imgW="6905700" imgH="1343159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908050"/>
                        <a:ext cx="8763893" cy="51132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4123197"/>
              </p:ext>
            </p:extLst>
          </p:nvPr>
        </p:nvGraphicFramePr>
        <p:xfrm>
          <a:off x="104775" y="779463"/>
          <a:ext cx="8843963" cy="392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8" name="Лист" r:id="rId4" imgW="7696110" imgH="3419540" progId="Excel.Sheet.8">
                  <p:embed/>
                </p:oleObj>
              </mc:Choice>
              <mc:Fallback>
                <p:oleObj name="Лист" r:id="rId4" imgW="7696110" imgH="341954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3924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январь-май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8159552"/>
              </p:ext>
            </p:extLst>
          </p:nvPr>
        </p:nvGraphicFramePr>
        <p:xfrm>
          <a:off x="4859338" y="2349500"/>
          <a:ext cx="3797300" cy="2231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8" name="Лист" r:id="rId3" imgW="2581241" imgH="1485798" progId="Excel.Sheet.8">
                  <p:embed/>
                </p:oleObj>
              </mc:Choice>
              <mc:Fallback>
                <p:oleObj name="Лист" r:id="rId3" imgW="2581241" imgH="1485798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3162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1794003"/>
              </p:ext>
            </p:extLst>
          </p:nvPr>
        </p:nvGraphicFramePr>
        <p:xfrm>
          <a:off x="611188" y="2349500"/>
          <a:ext cx="3887787" cy="230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" name="Лист" r:id="rId5" imgW="1971641" imgH="942848" progId="Excel.Sheet.8">
                  <p:embed/>
                </p:oleObj>
              </mc:Choice>
              <mc:Fallback>
                <p:oleObj name="Лист" r:id="rId5" imgW="1971641" imgH="94284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301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1733780"/>
              </p:ext>
            </p:extLst>
          </p:nvPr>
        </p:nvGraphicFramePr>
        <p:xfrm>
          <a:off x="260350" y="981075"/>
          <a:ext cx="8821738" cy="294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3" name="Лист" r:id="rId3" imgW="6981814" imgH="1152557" progId="Excel.Sheet.8">
                  <p:embed/>
                </p:oleObj>
              </mc:Choice>
              <mc:Fallback>
                <p:oleObj name="Лист" r:id="rId3" imgW="6981814" imgH="1152557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" y="981075"/>
                        <a:ext cx="8821738" cy="29479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январь-май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4481428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16" name="Лист" r:id="rId3" imgW="2028900" imgH="952666" progId="Excel.Sheet.8">
                  <p:embed/>
                </p:oleObj>
              </mc:Choice>
              <mc:Fallback>
                <p:oleObj name="Лист" r:id="rId3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8216810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17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1413006"/>
              </p:ext>
            </p:extLst>
          </p:nvPr>
        </p:nvGraphicFramePr>
        <p:xfrm>
          <a:off x="395288" y="4365625"/>
          <a:ext cx="4300537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18" name="Лист" r:id="rId7" imgW="2019257" imgH="762064" progId="Excel.Sheet.8">
                  <p:embed/>
                </p:oleObj>
              </mc:Choice>
              <mc:Fallback>
                <p:oleObj name="Лист" r:id="rId7" imgW="2019257" imgH="762064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365625"/>
                        <a:ext cx="4300537" cy="2590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6461806"/>
              </p:ext>
            </p:extLst>
          </p:nvPr>
        </p:nvGraphicFramePr>
        <p:xfrm>
          <a:off x="4572000" y="3933825"/>
          <a:ext cx="3952875" cy="166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19" name="Лист" r:id="rId9" imgW="2019257" imgH="762064" progId="Excel.Sheet.8">
                  <p:embed/>
                </p:oleObj>
              </mc:Choice>
              <mc:Fallback>
                <p:oleObj name="Лист" r:id="rId9" imgW="2019257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166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6052858"/>
              </p:ext>
            </p:extLst>
          </p:nvPr>
        </p:nvGraphicFramePr>
        <p:xfrm>
          <a:off x="107950" y="1196975"/>
          <a:ext cx="8763000" cy="426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7" name="Лист" r:id="rId4" imgW="7134386" imgH="2486082" progId="Excel.Sheet.8">
                  <p:embed/>
                </p:oleObj>
              </mc:Choice>
              <mc:Fallback>
                <p:oleObj name="Лист" r:id="rId4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2608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5398733"/>
              </p:ext>
            </p:extLst>
          </p:nvPr>
        </p:nvGraphicFramePr>
        <p:xfrm>
          <a:off x="107950" y="1196975"/>
          <a:ext cx="8891588" cy="430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8" name="Лист" r:id="rId6" imgW="7115100" imgH="2276558" progId="Excel.Sheet.8">
                  <p:embed/>
                </p:oleObj>
              </mc:Choice>
              <mc:Fallback>
                <p:oleObj name="Лист" r:id="rId6" imgW="7115100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891588" cy="4300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2667284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4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январь-май 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3979709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январь-май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473,0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91,1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4371,2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115,1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январь-май 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1986263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январь-май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4,8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150256,5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77191,6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16135,3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январь-май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706619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январь-май 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163,7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167,6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79,1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–май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5197142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-май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1596,6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7316,1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2691,8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бюджет-2021»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январь-май 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3940184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–май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23423,1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594,0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24741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январь-май 2021 года и 2022 года (в тыс.руб.)</vt:lpstr>
      <vt:lpstr>Презентация PowerPoint</vt:lpstr>
      <vt:lpstr>Исполнение по безвозмездным поступлениям за январь-май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январь-май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январь-май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январь-май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–май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январь-май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2084</cp:revision>
  <cp:lastPrinted>2022-02-18T09:56:30Z</cp:lastPrinted>
  <dcterms:modified xsi:type="dcterms:W3CDTF">2022-06-22T07:39:05Z</dcterms:modified>
</cp:coreProperties>
</file>