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99" autoAdjust="0"/>
    <p:restoredTop sz="91756" autoAdjust="0"/>
  </p:normalViewPr>
  <p:slideViewPr>
    <p:cSldViewPr>
      <p:cViewPr>
        <p:scale>
          <a:sx n="125" d="100"/>
          <a:sy n="125" d="100"/>
        </p:scale>
        <p:origin x="186" y="7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11.09.2020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_____Microsoft_Office_Excel_97-20032.xls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_____Microsoft_Office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4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_____Microsoft_Office_Excel_97-20035.xls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6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7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_____Microsoft_Office_Excel_97-200310.xls"/><Relationship Id="rId5" Type="http://schemas.openxmlformats.org/officeDocument/2006/relationships/oleObject" Target="../embeddings/_____Microsoft_Office_Excel_97-20039.xls"/><Relationship Id="rId4" Type="http://schemas.openxmlformats.org/officeDocument/2006/relationships/oleObject" Target="../embeddings/_____Microsoft_Office_Excel_97-20038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_____Microsoft_Office_Excel_97-200311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2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январь-август 2020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январь-август 2020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363984,3 тыс.руб.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347518,5 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  16465,8 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/>
        </p:nvGraphicFramePr>
        <p:xfrm>
          <a:off x="395288" y="908050"/>
          <a:ext cx="8353425" cy="5329238"/>
        </p:xfrm>
        <a:graphic>
          <a:graphicData uri="http://schemas.openxmlformats.org/presentationml/2006/ole">
            <p:oleObj spid="_x0000_s1048" r:id="rId3" imgW="8352244" imgH="5328366" progId="Excel.Sheet.8">
              <p:embed/>
            </p:oleObj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10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013724789"/>
              </p:ext>
            </p:extLst>
          </p:nvPr>
        </p:nvGraphicFramePr>
        <p:xfrm>
          <a:off x="285750" y="857250"/>
          <a:ext cx="8480425" cy="5812110"/>
        </p:xfrm>
        <a:graphic>
          <a:graphicData uri="http://schemas.openxmlformats.org/presentationml/2006/ole">
            <p:oleObj spid="_x0000_s1049" name="Лист" r:id="rId4" imgW="6705510" imgH="329562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/>
        </p:nvGraphicFramePr>
        <p:xfrm>
          <a:off x="98425" y="777875"/>
          <a:ext cx="9091613" cy="4281488"/>
        </p:xfrm>
        <a:graphic>
          <a:graphicData uri="http://schemas.openxmlformats.org/presentationml/2006/ole">
            <p:oleObj spid="_x0000_s2060" name="Worksheet" r:id="rId4" imgW="7677118" imgH="3619539" progId="Excel.Sheet.8">
              <p:embed/>
            </p:oleObj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январь-август 2019 года и 2020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/>
        </p:nvGraphicFramePr>
        <p:xfrm>
          <a:off x="4495800" y="2057400"/>
          <a:ext cx="4137025" cy="2895600"/>
        </p:xfrm>
        <a:graphic>
          <a:graphicData uri="http://schemas.openxmlformats.org/presentationml/2006/ole">
            <p:oleObj spid="_x0000_s3096" name="Worksheet" r:id="rId3" imgW="2695630" imgH="1886026" progId="Excel.Sheet.8">
              <p:embed/>
            </p:oleObj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/>
        </p:nvGraphicFramePr>
        <p:xfrm>
          <a:off x="190500" y="2263775"/>
          <a:ext cx="4175125" cy="1782763"/>
        </p:xfrm>
        <a:graphic>
          <a:graphicData uri="http://schemas.openxmlformats.org/presentationml/2006/ole">
            <p:oleObj spid="_x0000_s3097" name="Worksheet" r:id="rId4" imgW="1781070" imgH="762022" progId="Excel.Sheet.8">
              <p:embed/>
            </p:oleObj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29840691"/>
              </p:ext>
            </p:extLst>
          </p:nvPr>
        </p:nvGraphicFramePr>
        <p:xfrm>
          <a:off x="136525" y="973138"/>
          <a:ext cx="8988425" cy="5167312"/>
        </p:xfrm>
        <a:graphic>
          <a:graphicData uri="http://schemas.openxmlformats.org/presentationml/2006/ole">
            <p:oleObj spid="_x0000_s4109" name="Лист" r:id="rId3" imgW="7019945" imgH="4038660" progId="Excel.Sheet.8">
              <p:embed/>
            </p:oleObj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январь – август 2020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6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429938446"/>
              </p:ext>
            </p:extLst>
          </p:nvPr>
        </p:nvGraphicFramePr>
        <p:xfrm>
          <a:off x="357188" y="1071563"/>
          <a:ext cx="4271962" cy="2036762"/>
        </p:xfrm>
        <a:graphic>
          <a:graphicData uri="http://schemas.openxmlformats.org/presentationml/2006/ole">
            <p:oleObj spid="_x0000_s26674" name="Лист" r:id="rId3" imgW="2019244" imgH="761940" progId="Excel.Sheet.8">
              <p:embed/>
            </p:oleObj>
          </a:graphicData>
        </a:graphic>
      </p:graphicFrame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771153960"/>
              </p:ext>
            </p:extLst>
          </p:nvPr>
        </p:nvGraphicFramePr>
        <p:xfrm>
          <a:off x="4572000" y="1071563"/>
          <a:ext cx="4081463" cy="2033587"/>
        </p:xfrm>
        <a:graphic>
          <a:graphicData uri="http://schemas.openxmlformats.org/presentationml/2006/ole">
            <p:oleObj spid="_x0000_s26675" name="Лист" r:id="rId4" imgW="2019244" imgH="571590" progId="Excel.Sheet.8">
              <p:embed/>
            </p:oleObj>
          </a:graphicData>
        </a:graphic>
      </p:graphicFrame>
      <p:graphicFrame>
        <p:nvGraphicFramePr>
          <p:cNvPr id="26628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986464080"/>
              </p:ext>
            </p:extLst>
          </p:nvPr>
        </p:nvGraphicFramePr>
        <p:xfrm>
          <a:off x="571500" y="3714750"/>
          <a:ext cx="4000500" cy="2609850"/>
        </p:xfrm>
        <a:graphic>
          <a:graphicData uri="http://schemas.openxmlformats.org/presentationml/2006/ole">
            <p:oleObj spid="_x0000_s26676" name="Лист" r:id="rId5" imgW="2028698" imgH="761940" progId="Excel.Sheet.8">
              <p:embed/>
            </p:oleObj>
          </a:graphicData>
        </a:graphic>
      </p:graphicFrame>
      <p:graphicFrame>
        <p:nvGraphicFramePr>
          <p:cNvPr id="26629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365746173"/>
              </p:ext>
            </p:extLst>
          </p:nvPr>
        </p:nvGraphicFramePr>
        <p:xfrm>
          <a:off x="4572000" y="3714751"/>
          <a:ext cx="3952875" cy="2738586"/>
        </p:xfrm>
        <a:graphic>
          <a:graphicData uri="http://schemas.openxmlformats.org/presentationml/2006/ole">
            <p:oleObj spid="_x0000_s26677" name="Лист" r:id="rId6" imgW="2019244" imgH="1028700" progId="Excel.Sheet.8">
              <p:embed/>
            </p:oleObj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583085022"/>
              </p:ext>
            </p:extLst>
          </p:nvPr>
        </p:nvGraphicFramePr>
        <p:xfrm>
          <a:off x="142875" y="214313"/>
          <a:ext cx="8891588" cy="6127750"/>
        </p:xfrm>
        <a:graphic>
          <a:graphicData uri="http://schemas.openxmlformats.org/presentationml/2006/ole">
            <p:oleObj spid="_x0000_s6158" name="Лист" r:id="rId4" imgW="7762810" imgH="4048110" progId="Excel.Sheet.8">
              <p:embed/>
            </p:oleObj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46213556"/>
              </p:ext>
            </p:extLst>
          </p:nvPr>
        </p:nvGraphicFramePr>
        <p:xfrm>
          <a:off x="179388" y="765175"/>
          <a:ext cx="8737600" cy="5489575"/>
        </p:xfrm>
        <a:graphic>
          <a:graphicData uri="http://schemas.openxmlformats.org/presentationml/2006/ole">
            <p:oleObj spid="_x0000_s7181" name="Лист" r:id="rId3" imgW="7267657" imgH="3438450" progId="Excel.Sheet.8">
              <p:embed/>
            </p:oleObj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январь-август 2020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44934955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январь-август 2020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2472,4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248,2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водоснабжения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1955,3</a:t>
                      </a: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2017-2022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4285,0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2018-2022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51,4</a:t>
                      </a: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                  муниципальных программ за январь-август 2020 года,          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86021159"/>
              </p:ext>
            </p:extLst>
          </p:nvPr>
        </p:nvGraphicFramePr>
        <p:xfrm>
          <a:off x="357188" y="1500173"/>
          <a:ext cx="8429625" cy="5333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январь-август 2020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836,1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4,5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2014-2020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206530,5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112336,3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школьных автобусов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2105,2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88,0</a:t>
                      </a: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26226,7</a:t>
                      </a:r>
                    </a:p>
                    <a:p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январь-август 2020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322012510"/>
              </p:ext>
            </p:extLst>
          </p:nvPr>
        </p:nvGraphicFramePr>
        <p:xfrm>
          <a:off x="457200" y="1285875"/>
          <a:ext cx="8229600" cy="499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январь-август 2020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261,4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177,2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2 мая 2012 года № 49-ЗО 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208,0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январь-август 2020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747599681"/>
              </p:ext>
            </p:extLst>
          </p:nvPr>
        </p:nvGraphicFramePr>
        <p:xfrm>
          <a:off x="457200" y="1285875"/>
          <a:ext cx="8229600" cy="54457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январь-август 2020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1483,6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11880,4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на 2014-2020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3644,5</a:t>
                      </a: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299,6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январь-август 2020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30335186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январь-август</a:t>
                      </a:r>
                    </a:p>
                    <a:p>
                      <a:r>
                        <a:rPr lang="ru-RU" sz="1300" baseline="0" dirty="0" smtClean="0"/>
                        <a:t> </a:t>
                      </a:r>
                      <a:r>
                        <a:rPr lang="ru-RU" sz="1300" dirty="0" smtClean="0"/>
                        <a:t>2020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2018-2021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36959,9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49,5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сельского хозяйства и регулирования рынков сельскохозяйственной продукции, сырья и продовольствия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 районе Ульяновской области на 2014-2020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2945,6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906,3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«Укрепление единства российской нации и этнокультурное развитие народов России на территории муниципального образования «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район» Ульяновской области на 2015-2020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60,0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14.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20292</TotalTime>
  <Words>913</Words>
  <Application>Microsoft Office PowerPoint</Application>
  <PresentationFormat>Экран (4:3)</PresentationFormat>
  <Paragraphs>112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Office Excel 97-2003</vt:lpstr>
      <vt:lpstr>Лист</vt:lpstr>
      <vt:lpstr> </vt:lpstr>
      <vt:lpstr> </vt:lpstr>
      <vt:lpstr>Слайд 3</vt:lpstr>
      <vt:lpstr>Слайд 4</vt:lpstr>
      <vt:lpstr>Динамика поступления налоговых и неналоговых доходов за январь-август 2019 года и 2020 года (в тыс.руб.)</vt:lpstr>
      <vt:lpstr>Слайд 6</vt:lpstr>
      <vt:lpstr>Исполнение по безвозмездным поступлениям за январь – август 2020 года (тыс. руб.) </vt:lpstr>
      <vt:lpstr>Слайд 8</vt:lpstr>
      <vt:lpstr>Слайд 9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январь-август 2020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                  муниципальных программ за январь-август 2020 года,       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январь-август 2020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январь-август 2020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январь-август 2020  года, тыс. руб.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Альфия</cp:lastModifiedBy>
  <cp:revision>1773</cp:revision>
  <cp:lastPrinted>2020-09-11T10:33:51Z</cp:lastPrinted>
  <dcterms:modified xsi:type="dcterms:W3CDTF">2020-09-11T13:00:34Z</dcterms:modified>
</cp:coreProperties>
</file>