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25.05.2022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Microsoft_Excel_97-200312.xls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январь-апрель 2022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январь-апрель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186335,6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194930,3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8594,7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8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1501352"/>
              </p:ext>
            </p:extLst>
          </p:nvPr>
        </p:nvGraphicFramePr>
        <p:xfrm>
          <a:off x="179388" y="908050"/>
          <a:ext cx="8861425" cy="490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9" name="Лист" r:id="rId5" imgW="6924643" imgH="1552683" progId="Excel.Sheet.8">
                  <p:embed/>
                </p:oleObj>
              </mc:Choice>
              <mc:Fallback>
                <p:oleObj name="Лист" r:id="rId5" imgW="6924643" imgH="1552683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908050"/>
                        <a:ext cx="8861425" cy="49037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4241306"/>
              </p:ext>
            </p:extLst>
          </p:nvPr>
        </p:nvGraphicFramePr>
        <p:xfrm>
          <a:off x="104775" y="779463"/>
          <a:ext cx="8843963" cy="402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9" name="Лист" r:id="rId4" imgW="7696110" imgH="3505155" progId="Excel.Sheet.8">
                  <p:embed/>
                </p:oleObj>
              </mc:Choice>
              <mc:Fallback>
                <p:oleObj name="Лист" r:id="rId4" imgW="7696110" imgH="350515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022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январь-апрель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4194147"/>
              </p:ext>
            </p:extLst>
          </p:nvPr>
        </p:nvGraphicFramePr>
        <p:xfrm>
          <a:off x="4859338" y="2349500"/>
          <a:ext cx="37973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2" name="Лист" r:id="rId3" imgW="2581241" imgH="1323961" progId="Excel.Sheet.8">
                  <p:embed/>
                </p:oleObj>
              </mc:Choice>
              <mc:Fallback>
                <p:oleObj name="Лист" r:id="rId3" imgW="2581241" imgH="1323961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1844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4577858"/>
              </p:ext>
            </p:extLst>
          </p:nvPr>
        </p:nvGraphicFramePr>
        <p:xfrm>
          <a:off x="611188" y="2349500"/>
          <a:ext cx="3887787" cy="230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3" name="Лист" r:id="rId5" imgW="1971641" imgH="942848" progId="Excel.Sheet.8">
                  <p:embed/>
                </p:oleObj>
              </mc:Choice>
              <mc:Fallback>
                <p:oleObj name="Лист" r:id="rId5" imgW="1971641" imgH="94284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301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0950097"/>
              </p:ext>
            </p:extLst>
          </p:nvPr>
        </p:nvGraphicFramePr>
        <p:xfrm>
          <a:off x="259754" y="980728"/>
          <a:ext cx="8869363" cy="389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5" name="Лист" r:id="rId3" imgW="7020043" imgH="1524127" progId="Excel.Sheet.8">
                  <p:embed/>
                </p:oleObj>
              </mc:Choice>
              <mc:Fallback>
                <p:oleObj name="Лист" r:id="rId3" imgW="7020043" imgH="1524127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754" y="980728"/>
                        <a:ext cx="8869363" cy="38973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</a:t>
            </a:r>
            <a:r>
              <a:rPr lang="ru-RU" sz="1800" dirty="0" smtClean="0">
                <a:solidFill>
                  <a:srgbClr val="C00000"/>
                </a:solidFill>
              </a:rPr>
              <a:t>январь-апрель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4260328"/>
              </p:ext>
            </p:extLst>
          </p:nvPr>
        </p:nvGraphicFramePr>
        <p:xfrm>
          <a:off x="468313" y="1052513"/>
          <a:ext cx="4271962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42" name="Лист" r:id="rId3" imgW="2019257" imgH="952666" progId="Excel.Sheet.8">
                  <p:embed/>
                </p:oleObj>
              </mc:Choice>
              <mc:Fallback>
                <p:oleObj name="Лист" r:id="rId3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71962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927310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43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6128313"/>
              </p:ext>
            </p:extLst>
          </p:nvPr>
        </p:nvGraphicFramePr>
        <p:xfrm>
          <a:off x="395288" y="4365625"/>
          <a:ext cx="4300537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44" name="Лист" r:id="rId7" imgW="2019257" imgH="762064" progId="Excel.Sheet.8">
                  <p:embed/>
                </p:oleObj>
              </mc:Choice>
              <mc:Fallback>
                <p:oleObj name="Лист" r:id="rId7" imgW="2019257" imgH="762064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365625"/>
                        <a:ext cx="4300537" cy="2590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3258430"/>
              </p:ext>
            </p:extLst>
          </p:nvPr>
        </p:nvGraphicFramePr>
        <p:xfrm>
          <a:off x="4572000" y="3933825"/>
          <a:ext cx="3952875" cy="166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45" name="Лист" r:id="rId9" imgW="2019257" imgH="762064" progId="Excel.Sheet.8">
                  <p:embed/>
                </p:oleObj>
              </mc:Choice>
              <mc:Fallback>
                <p:oleObj name="Лист" r:id="rId9" imgW="2019257" imgH="762064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1666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6052858"/>
              </p:ext>
            </p:extLst>
          </p:nvPr>
        </p:nvGraphicFramePr>
        <p:xfrm>
          <a:off x="107950" y="1196975"/>
          <a:ext cx="8763000" cy="426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31" name="Лист" r:id="rId4" imgW="7134386" imgH="2486082" progId="Excel.Sheet.8">
                  <p:embed/>
                </p:oleObj>
              </mc:Choice>
              <mc:Fallback>
                <p:oleObj name="Лист" r:id="rId4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2608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1816225"/>
              </p:ext>
            </p:extLst>
          </p:nvPr>
        </p:nvGraphicFramePr>
        <p:xfrm>
          <a:off x="107950" y="1196975"/>
          <a:ext cx="8915400" cy="469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32" name="Лист" r:id="rId6" imgW="7134386" imgH="2486082" progId="Excel.Sheet.8">
                  <p:embed/>
                </p:oleObj>
              </mc:Choice>
              <mc:Fallback>
                <p:oleObj name="Лист" r:id="rId6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915400" cy="469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6973361"/>
              </p:ext>
            </p:extLst>
          </p:nvPr>
        </p:nvGraphicFramePr>
        <p:xfrm>
          <a:off x="250825" y="981075"/>
          <a:ext cx="8743950" cy="431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26" name="Лист" r:id="rId3" imgW="7276971" imgH="2295480" progId="Excel.Sheet.8">
                  <p:embed/>
                </p:oleObj>
              </mc:Choice>
              <mc:Fallback>
                <p:oleObj name="Лист" r:id="rId3" imgW="7276971" imgH="229548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43950" cy="43195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январь-апрель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5205348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январь-апрель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467,0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85,1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4189,2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105,1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январь-апрель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2715117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январь-апрель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4,8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112479,3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55217,4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38,4</a:t>
                      </a:r>
                      <a:endParaRPr lang="ru-RU" sz="1300" dirty="0" smtClean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12414,6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январь-апрель 2022 </a:t>
            </a:r>
            <a:r>
              <a:rPr lang="ru-RU" sz="1800" b="1" i="1" dirty="0" smtClean="0">
                <a:solidFill>
                  <a:srgbClr val="002060"/>
                </a:solidFill>
              </a:rPr>
              <a:t>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0125511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январь-апрель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129,7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158,5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69,1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–апрель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0283339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-апрель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1190,3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5825,8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2029,3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</a:t>
                      </a:r>
                      <a:r>
                        <a:rPr lang="ru-RU" sz="1300" b="0" dirty="0" smtClean="0"/>
                        <a:t>бюджет-2021»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январь-апрель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0139610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–апрель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</a:t>
                      </a:r>
                      <a:r>
                        <a:rPr lang="ru-RU" sz="1300" b="1" dirty="0" smtClean="0"/>
                        <a:t>2018-2024 </a:t>
                      </a:r>
                      <a:r>
                        <a:rPr lang="ru-RU" sz="1300" b="1" dirty="0" smtClean="0"/>
                        <a:t>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18425,3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406,4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24692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январь-апрель 2021 года и 2022 года (в тыс.руб.)</vt:lpstr>
      <vt:lpstr>Презентация PowerPoint</vt:lpstr>
      <vt:lpstr>Исполнение по безвозмездным поступлениям за январь-апрель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январь-апрель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январь-апрель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январь-апрель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–апрель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январь-апрель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2069</cp:revision>
  <cp:lastPrinted>2022-02-18T09:56:30Z</cp:lastPrinted>
  <dcterms:modified xsi:type="dcterms:W3CDTF">2022-05-25T06:25:03Z</dcterms:modified>
</cp:coreProperties>
</file>