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66" d="100"/>
          <a:sy n="66" d="100"/>
        </p:scale>
        <p:origin x="-1308" y="-10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21.07.2021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21.07.2021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январь-июнь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январь-июнь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367541,6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334759,0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32782,6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8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84555816"/>
              </p:ext>
            </p:extLst>
          </p:nvPr>
        </p:nvGraphicFramePr>
        <p:xfrm>
          <a:off x="323850" y="260350"/>
          <a:ext cx="8782050" cy="661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9" name="Лист" r:id="rId5" imgW="6943767" imgH="2657610" progId="Excel.Sheet.8">
                  <p:embed/>
                </p:oleObj>
              </mc:Choice>
              <mc:Fallback>
                <p:oleObj name="Лист" r:id="rId5" imgW="6943767" imgH="265761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66103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60701385"/>
              </p:ext>
            </p:extLst>
          </p:nvPr>
        </p:nvGraphicFramePr>
        <p:xfrm>
          <a:off x="104775" y="779463"/>
          <a:ext cx="8810625" cy="437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5" name="Лист" r:id="rId4" imgW="7667614" imgH="3810045" progId="Excel.Sheet.8">
                  <p:embed/>
                </p:oleObj>
              </mc:Choice>
              <mc:Fallback>
                <p:oleObj name="Лист" r:id="rId4" imgW="7667614" imgH="381004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10625" cy="4375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январь-июнь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3076240"/>
              </p:ext>
            </p:extLst>
          </p:nvPr>
        </p:nvGraphicFramePr>
        <p:xfrm>
          <a:off x="4859338" y="2349500"/>
          <a:ext cx="3783012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4" name="Лист" r:id="rId3" imgW="2571863" imgH="1514337" progId="Excel.Sheet.8">
                  <p:embed/>
                </p:oleObj>
              </mc:Choice>
              <mc:Fallback>
                <p:oleObj name="Лист" r:id="rId3" imgW="2571863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83012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2986434"/>
              </p:ext>
            </p:extLst>
          </p:nvPr>
        </p:nvGraphicFramePr>
        <p:xfrm>
          <a:off x="539750" y="2205038"/>
          <a:ext cx="3981450" cy="215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55" name="Лист" r:id="rId5" imgW="1971641" imgH="971386" progId="Excel.Sheet.8">
                  <p:embed/>
                </p:oleObj>
              </mc:Choice>
              <mc:Fallback>
                <p:oleObj name="Лист" r:id="rId5" imgW="1971641" imgH="97138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21558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2887763"/>
              </p:ext>
            </p:extLst>
          </p:nvPr>
        </p:nvGraphicFramePr>
        <p:xfrm>
          <a:off x="136525" y="973138"/>
          <a:ext cx="8936038" cy="354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91" name="Лист" r:id="rId3" imgW="6981856" imgH="2295540" progId="Excel.Sheet.8">
                  <p:embed/>
                </p:oleObj>
              </mc:Choice>
              <mc:Fallback>
                <p:oleObj name="Лист" r:id="rId3" imgW="6981856" imgH="229554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36038" cy="35433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январь-июнь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1694160"/>
              </p:ext>
            </p:extLst>
          </p:nvPr>
        </p:nvGraphicFramePr>
        <p:xfrm>
          <a:off x="468313" y="1052513"/>
          <a:ext cx="4292600" cy="214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10" name="Лист" r:id="rId3" imgW="2028698" imgH="628560" progId="Excel.Sheet.8">
                  <p:embed/>
                </p:oleObj>
              </mc:Choice>
              <mc:Fallback>
                <p:oleObj name="Лист" r:id="rId3" imgW="2028698" imgH="62856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1431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3360474"/>
              </p:ext>
            </p:extLst>
          </p:nvPr>
        </p:nvGraphicFramePr>
        <p:xfrm>
          <a:off x="4572000" y="1125538"/>
          <a:ext cx="4100513" cy="230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11" name="Лист" r:id="rId5" imgW="2028698" imgH="571590" progId="Excel.Sheet.8">
                  <p:embed/>
                </p:oleObj>
              </mc:Choice>
              <mc:Fallback>
                <p:oleObj name="Лист" r:id="rId5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34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1138245"/>
              </p:ext>
            </p:extLst>
          </p:nvPr>
        </p:nvGraphicFramePr>
        <p:xfrm>
          <a:off x="611188" y="3789363"/>
          <a:ext cx="40005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12" name="Лист" r:id="rId7" imgW="2028698" imgH="647730" progId="Excel.Sheet.8">
                  <p:embed/>
                </p:oleObj>
              </mc:Choice>
              <mc:Fallback>
                <p:oleObj name="Лист" r:id="rId7" imgW="2028698" imgH="6477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3395121"/>
              </p:ext>
            </p:extLst>
          </p:nvPr>
        </p:nvGraphicFramePr>
        <p:xfrm>
          <a:off x="4572000" y="3933825"/>
          <a:ext cx="3952875" cy="166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13" name="Лист" r:id="rId9" imgW="2019244" imgH="761940" progId="Excel.Sheet.8">
                  <p:embed/>
                </p:oleObj>
              </mc:Choice>
              <mc:Fallback>
                <p:oleObj name="Лист" r:id="rId9" imgW="2019244" imgH="76194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16684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7151654"/>
              </p:ext>
            </p:extLst>
          </p:nvPr>
        </p:nvGraphicFramePr>
        <p:xfrm>
          <a:off x="107950" y="1196975"/>
          <a:ext cx="8183563" cy="4848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39" name="Лист" r:id="rId4" imgW="7143666" imgH="2829060" progId="Excel.Sheet.8">
                  <p:embed/>
                </p:oleObj>
              </mc:Choice>
              <mc:Fallback>
                <p:oleObj name="Лист" r:id="rId4" imgW="7143666" imgH="282906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183563" cy="48482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1368844"/>
              </p:ext>
            </p:extLst>
          </p:nvPr>
        </p:nvGraphicFramePr>
        <p:xfrm>
          <a:off x="250825" y="981075"/>
          <a:ext cx="8747125" cy="431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66" name="Лист" r:id="rId3" imgW="7277111" imgH="2676510" progId="Excel.Sheet.8">
                  <p:embed/>
                </p:oleObj>
              </mc:Choice>
              <mc:Fallback>
                <p:oleObj name="Лист" r:id="rId3" imgW="7277111" imgH="267651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7125" cy="43180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январь-июнь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354507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</a:t>
                      </a:r>
                      <a:r>
                        <a:rPr lang="ru-RU" sz="1600" smtClean="0"/>
                        <a:t>за январь-июнь </a:t>
                      </a:r>
                      <a:r>
                        <a:rPr lang="ru-RU" sz="1600" dirty="0" smtClean="0"/>
                        <a:t>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316,9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9,5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67,7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7151,8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93,1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январь-июнь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1782659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январь-июнь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537,1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7,9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206159,5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95673,8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40,0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21047,8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январь-июнь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6949651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январь-июнь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201,3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305,3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35,5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январь-июнь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396858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январь-июнь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1811,8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9084,9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1833,0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январь-июнь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8133407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январь-июнь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28324,1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3,3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828,1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1000,0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23154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январь-июнь 2020 года и 2021 года (в тыс.руб.)</vt:lpstr>
      <vt:lpstr>Презентация PowerPoint</vt:lpstr>
      <vt:lpstr>Исполнение по безвозмездным поступлениям за январь-июнь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январь-июнь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январь-июнь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январь-июнь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январь-июнь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январь-июнь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1934</cp:revision>
  <cp:lastPrinted>2021-02-16T09:20:08Z</cp:lastPrinted>
  <dcterms:modified xsi:type="dcterms:W3CDTF">2021-07-21T12:23:15Z</dcterms:modified>
</cp:coreProperties>
</file>