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12" Type="http://schemas.openxmlformats.org/officeDocument/2006/relationships/image" Target="../media/image13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11" Type="http://schemas.openxmlformats.org/officeDocument/2006/relationships/oleObject" Target="../embeddings/_____Microsoft_Excel_97-200311.xls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январь-сентябрь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январь-сентябрь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537973,5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536178,0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1795,5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0602607"/>
              </p:ext>
            </p:extLst>
          </p:nvPr>
        </p:nvGraphicFramePr>
        <p:xfrm>
          <a:off x="395536" y="90872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8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90872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2690093"/>
              </p:ext>
            </p:extLst>
          </p:nvPr>
        </p:nvGraphicFramePr>
        <p:xfrm>
          <a:off x="401638" y="908050"/>
          <a:ext cx="8650287" cy="3862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9" name="Лист" r:id="rId5" imgW="6924643" imgH="1533417" progId="Excel.Sheet.8">
                  <p:embed/>
                </p:oleObj>
              </mc:Choice>
              <mc:Fallback>
                <p:oleObj name="Лист" r:id="rId5" imgW="6924643" imgH="1533417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8" y="908050"/>
                        <a:ext cx="8650287" cy="3862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6473245"/>
              </p:ext>
            </p:extLst>
          </p:nvPr>
        </p:nvGraphicFramePr>
        <p:xfrm>
          <a:off x="104775" y="779463"/>
          <a:ext cx="8843963" cy="501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0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501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январь-сентябрь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785698"/>
              </p:ext>
            </p:extLst>
          </p:nvPr>
        </p:nvGraphicFramePr>
        <p:xfrm>
          <a:off x="4859338" y="2349500"/>
          <a:ext cx="3797300" cy="2159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2" name="Лист" r:id="rId3" imgW="2581241" imgH="1447868" progId="Excel.Sheet.8">
                  <p:embed/>
                </p:oleObj>
              </mc:Choice>
              <mc:Fallback>
                <p:oleObj name="Лист" r:id="rId3" imgW="2581241" imgH="1447868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15962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1143873"/>
              </p:ext>
            </p:extLst>
          </p:nvPr>
        </p:nvGraphicFramePr>
        <p:xfrm>
          <a:off x="539750" y="2276475"/>
          <a:ext cx="3887788" cy="216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3" name="Лист" r:id="rId5" imgW="1971641" imgH="771618" progId="Excel.Sheet.8">
                  <p:embed/>
                </p:oleObj>
              </mc:Choice>
              <mc:Fallback>
                <p:oleObj name="Лист" r:id="rId5" imgW="1971641" imgH="77161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76475"/>
                        <a:ext cx="3887788" cy="21605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763902"/>
              </p:ext>
            </p:extLst>
          </p:nvPr>
        </p:nvGraphicFramePr>
        <p:xfrm>
          <a:off x="260350" y="981075"/>
          <a:ext cx="8870950" cy="243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46" name="Лист" r:id="rId3" imgW="7020043" imgH="952666" progId="Excel.Sheet.8">
                  <p:embed/>
                </p:oleObj>
              </mc:Choice>
              <mc:Fallback>
                <p:oleObj name="Лист" r:id="rId3" imgW="7020043" imgH="952666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" y="981075"/>
                        <a:ext cx="8870950" cy="243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</a:t>
            </a:r>
            <a:r>
              <a:rPr lang="ru-RU" sz="1800" dirty="0" smtClean="0">
                <a:solidFill>
                  <a:srgbClr val="C00000"/>
                </a:solidFill>
              </a:rPr>
              <a:t>январь-сентябрь</a:t>
            </a:r>
            <a:r>
              <a:rPr lang="ru-RU" sz="1800" dirty="0" smtClean="0">
                <a:solidFill>
                  <a:srgbClr val="C00000"/>
                </a:solidFill>
              </a:rPr>
              <a:t/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880556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49" name="Лист" r:id="rId3" imgW="2028900" imgH="571462" progId="Excel.Sheet.8">
                  <p:embed/>
                </p:oleObj>
              </mc:Choice>
              <mc:Fallback>
                <p:oleObj name="Лист" r:id="rId3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6111119"/>
              </p:ext>
            </p:extLst>
          </p:nvPr>
        </p:nvGraphicFramePr>
        <p:xfrm>
          <a:off x="611188" y="1268413"/>
          <a:ext cx="4057650" cy="2414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50" name="Лист" r:id="rId5" imgW="2019257" imgH="771697" progId="Excel.Sheet.8">
                  <p:embed/>
                </p:oleObj>
              </mc:Choice>
              <mc:Fallback>
                <p:oleObj name="Лист" r:id="rId5" imgW="2019257" imgH="771697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1268413"/>
                        <a:ext cx="4057650" cy="2414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8319899"/>
              </p:ext>
            </p:extLst>
          </p:nvPr>
        </p:nvGraphicFramePr>
        <p:xfrm>
          <a:off x="4643438" y="1341438"/>
          <a:ext cx="4081462" cy="1576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51" name="Лист" r:id="rId7" imgW="2019257" imgH="390493" progId="Excel.Sheet.8">
                  <p:embed/>
                </p:oleObj>
              </mc:Choice>
              <mc:Fallback>
                <p:oleObj name="Лист" r:id="rId7" imgW="2019257" imgH="390493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341438"/>
                        <a:ext cx="4081462" cy="1576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9399766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52" name="Лист" r:id="rId9" imgW="2019257" imgH="952666" progId="Excel.Sheet.8">
                  <p:embed/>
                </p:oleObj>
              </mc:Choice>
              <mc:Fallback>
                <p:oleObj name="Лист" r:id="rId9" imgW="2019257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5216815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53" name="Лист" r:id="rId11" imgW="2028900" imgH="762064" progId="Excel.Sheet.8">
                  <p:embed/>
                </p:oleObj>
              </mc:Choice>
              <mc:Fallback>
                <p:oleObj name="Лист" r:id="rId11" imgW="2028900" imgH="76206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6010621"/>
              </p:ext>
            </p:extLst>
          </p:nvPr>
        </p:nvGraphicFramePr>
        <p:xfrm>
          <a:off x="107950" y="1196975"/>
          <a:ext cx="8774113" cy="298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9" name="Лист" r:id="rId4" imgW="7143685" imgH="1742941" progId="Excel.Sheet.8">
                  <p:embed/>
                </p:oleObj>
              </mc:Choice>
              <mc:Fallback>
                <p:oleObj name="Лист" r:id="rId4" imgW="7143685" imgH="1742941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74113" cy="298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274226"/>
              </p:ext>
            </p:extLst>
          </p:nvPr>
        </p:nvGraphicFramePr>
        <p:xfrm>
          <a:off x="250825" y="981075"/>
          <a:ext cx="8720138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26" name="Лист" r:id="rId3" imgW="7258028" imgH="1133634" progId="Excel.Sheet.8">
                  <p:embed/>
                </p:oleObj>
              </mc:Choice>
              <mc:Fallback>
                <p:oleObj name="Лист" r:id="rId3" imgW="7258028" imgH="1133634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21336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январь-сентябрь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592761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январь-сентябрь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1150,3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768,3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2022-2024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50742,0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2018-2023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2854,3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январь-сентябрь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0845243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январь-сентябрь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2014-2023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584,4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30,0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277963,2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119702,5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48,0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28732,6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январь-сентябрь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922392"/>
              </p:ext>
            </p:extLst>
          </p:nvPr>
        </p:nvGraphicFramePr>
        <p:xfrm>
          <a:off x="457200" y="1285875"/>
          <a:ext cx="8229600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январь-сентябрь </a:t>
                      </a:r>
                      <a:r>
                        <a:rPr lang="ru-RU" sz="1600" dirty="0" smtClean="0"/>
                        <a:t>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292,2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276,9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215,2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–сентябрь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1587495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-сентябрь 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2811,3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13150,7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4581,1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бюджет-2021»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232,0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январь-сентябрь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0131022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</a:t>
                      </a:r>
                      <a:r>
                        <a:rPr lang="ru-RU" sz="1300" baseline="0" dirty="0" err="1" smtClean="0"/>
                        <a:t>сентярь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47571,8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288,0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989,8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25242</TotalTime>
  <Words>881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январь-сентябрь 2021 года и 2022 года (в тыс.руб.)</vt:lpstr>
      <vt:lpstr>Презентация PowerPoint</vt:lpstr>
      <vt:lpstr>Исполнение по безвозмездным поступлениям за январь-сентябрь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январь-сентябрь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январь-сентябрь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январь-сентябрь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–сентябрь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январь-сентябрь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2154</cp:revision>
  <cp:lastPrinted>2022-09-14T09:49:25Z</cp:lastPrinted>
  <dcterms:modified xsi:type="dcterms:W3CDTF">2022-10-27T06:35:31Z</dcterms:modified>
</cp:coreProperties>
</file>