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9" autoAdjust="0"/>
    <p:restoredTop sz="94153" autoAdjust="0"/>
  </p:normalViewPr>
  <p:slideViewPr>
    <p:cSldViewPr>
      <p:cViewPr>
        <p:scale>
          <a:sx n="125" d="100"/>
          <a:sy n="125" d="100"/>
        </p:scale>
        <p:origin x="-1224" y="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17.02.2021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_____Microsoft_Excel_97-2003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png"/><Relationship Id="rId4" Type="http://schemas.openxmlformats.org/officeDocument/2006/relationships/oleObject" Target="../embeddings/_____Microsoft_Excel_97-20031.xls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_____Microsoft_Excel_97-20033.xls"/><Relationship Id="rId4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_____Microsoft_Excel_97-20035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6.emf"/><Relationship Id="rId4" Type="http://schemas.openxmlformats.org/officeDocument/2006/relationships/oleObject" Target="../embeddings/_____Microsoft_Excel_97-20034.xls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8.emf"/><Relationship Id="rId4" Type="http://schemas.openxmlformats.org/officeDocument/2006/relationships/oleObject" Target="../embeddings/_____Microsoft_Excel_97-20036.xls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oleObject" Target="../embeddings/_____Microsoft_Excel_97-200310.xls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_____Microsoft_Excel_97-20038.xls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11.emf"/><Relationship Id="rId5" Type="http://schemas.openxmlformats.org/officeDocument/2006/relationships/image" Target="../media/image9.emf"/><Relationship Id="rId10" Type="http://schemas.openxmlformats.org/officeDocument/2006/relationships/oleObject" Target="../embeddings/_____Microsoft_Excel_97-20039.xls"/><Relationship Id="rId4" Type="http://schemas.openxmlformats.org/officeDocument/2006/relationships/oleObject" Target="../embeddings/_____Microsoft_Excel_97-20037.xls"/><Relationship Id="rId9" Type="http://schemas.openxmlformats.org/officeDocument/2006/relationships/oleObject" Target="../embeddings/oleObject9.bin"/><Relationship Id="rId14" Type="http://schemas.openxmlformats.org/officeDocument/2006/relationships/image" Target="../media/image12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3.emf"/><Relationship Id="rId5" Type="http://schemas.openxmlformats.org/officeDocument/2006/relationships/oleObject" Target="../embeddings/_____Microsoft_Excel_97-200311.xls"/><Relationship Id="rId4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 2021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 2021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29420,4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15849,9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  13570,5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8" r:id="rId4" imgW="8352244" imgH="5328366" progId="Excel.Sheet.8">
                  <p:embed/>
                </p:oleObj>
              </mc:Choice>
              <mc:Fallback>
                <p:oleObj r:id="rId4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10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4664494"/>
              </p:ext>
            </p:extLst>
          </p:nvPr>
        </p:nvGraphicFramePr>
        <p:xfrm>
          <a:off x="285750" y="857250"/>
          <a:ext cx="8731250" cy="55240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" name="Лист" r:id="rId7" imgW="6905678" imgH="2486160" progId="Excel.Sheet.8">
                  <p:embed/>
                </p:oleObj>
              </mc:Choice>
              <mc:Fallback>
                <p:oleObj name="Лист" r:id="rId7" imgW="6905678" imgH="248616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" y="857250"/>
                        <a:ext cx="8731250" cy="552407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331880"/>
              </p:ext>
            </p:extLst>
          </p:nvPr>
        </p:nvGraphicFramePr>
        <p:xfrm>
          <a:off x="104775" y="779463"/>
          <a:ext cx="8788400" cy="437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" name="Лист" r:id="rId5" imgW="7648496" imgH="3810045" progId="Excel.Sheet.8">
                  <p:embed/>
                </p:oleObj>
              </mc:Choice>
              <mc:Fallback>
                <p:oleObj name="Лист" r:id="rId5" imgW="7648496" imgH="3810045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788400" cy="4375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 2020 года и 2021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3647115"/>
              </p:ext>
            </p:extLst>
          </p:nvPr>
        </p:nvGraphicFramePr>
        <p:xfrm>
          <a:off x="4500563" y="2068513"/>
          <a:ext cx="3811587" cy="254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6" name="Лист" r:id="rId4" imgW="2590980" imgH="1733612" progId="Excel.Sheet.8">
                  <p:embed/>
                </p:oleObj>
              </mc:Choice>
              <mc:Fallback>
                <p:oleObj name="Лист" r:id="rId4" imgW="2590980" imgH="1733612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0563" y="2068513"/>
                        <a:ext cx="3811587" cy="25447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3419794"/>
              </p:ext>
            </p:extLst>
          </p:nvPr>
        </p:nvGraphicFramePr>
        <p:xfrm>
          <a:off x="195263" y="2263775"/>
          <a:ext cx="4448175" cy="194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7" name="Лист" r:id="rId7" imgW="1971641" imgH="771618" progId="Excel.Sheet.8">
                  <p:embed/>
                </p:oleObj>
              </mc:Choice>
              <mc:Fallback>
                <p:oleObj name="Лист" r:id="rId7" imgW="1971641" imgH="771618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263" y="2263775"/>
                        <a:ext cx="4448175" cy="1946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9006257"/>
              </p:ext>
            </p:extLst>
          </p:nvPr>
        </p:nvGraphicFramePr>
        <p:xfrm>
          <a:off x="136525" y="973138"/>
          <a:ext cx="8975725" cy="49041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6" name="Лист" r:id="rId4" imgW="7010490" imgH="3267000" progId="Excel.Sheet.8">
                  <p:embed/>
                </p:oleObj>
              </mc:Choice>
              <mc:Fallback>
                <p:oleObj name="Лист" r:id="rId4" imgW="7010490" imgH="326700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525" y="973138"/>
                        <a:ext cx="8975725" cy="490413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 2021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8356438"/>
              </p:ext>
            </p:extLst>
          </p:nvPr>
        </p:nvGraphicFramePr>
        <p:xfrm>
          <a:off x="468313" y="1052513"/>
          <a:ext cx="4292600" cy="2173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74" name="Лист" r:id="rId4" imgW="2028698" imgH="638280" progId="Excel.Sheet.8">
                  <p:embed/>
                </p:oleObj>
              </mc:Choice>
              <mc:Fallback>
                <p:oleObj name="Лист" r:id="rId4" imgW="2028698" imgH="63828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217328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5128984"/>
              </p:ext>
            </p:extLst>
          </p:nvPr>
        </p:nvGraphicFramePr>
        <p:xfrm>
          <a:off x="4572000" y="1124744"/>
          <a:ext cx="4081463" cy="1906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75" name="Лист" r:id="rId7" imgW="2019244" imgH="571590" progId="Excel.Sheet.8">
                  <p:embed/>
                </p:oleObj>
              </mc:Choice>
              <mc:Fallback>
                <p:oleObj name="Лист" r:id="rId7" imgW="2019244" imgH="571590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124744"/>
                        <a:ext cx="4081463" cy="190658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8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74550955"/>
              </p:ext>
            </p:extLst>
          </p:nvPr>
        </p:nvGraphicFramePr>
        <p:xfrm>
          <a:off x="611188" y="3789363"/>
          <a:ext cx="4000500" cy="2220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76" name="Лист" r:id="rId10" imgW="2028698" imgH="647730" progId="Excel.Sheet.8">
                  <p:embed/>
                </p:oleObj>
              </mc:Choice>
              <mc:Fallback>
                <p:oleObj name="Лист" r:id="rId10" imgW="2028698" imgH="647730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220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9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2719500"/>
              </p:ext>
            </p:extLst>
          </p:nvPr>
        </p:nvGraphicFramePr>
        <p:xfrm>
          <a:off x="4572000" y="3933056"/>
          <a:ext cx="3970338" cy="2084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077" name="Лист" r:id="rId13" imgW="2028698" imgH="952560" progId="Excel.Sheet.8">
                  <p:embed/>
                </p:oleObj>
              </mc:Choice>
              <mc:Fallback>
                <p:oleObj name="Лист" r:id="rId13" imgW="2028698" imgH="952560" progId="Excel.Sheet.8">
                  <p:embed/>
                  <p:pic>
                    <p:nvPicPr>
                      <p:cNvPr id="0" name="Picture 5"/>
                      <p:cNvPicPr>
                        <a:picLocks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056"/>
                        <a:ext cx="3970338" cy="20843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3683484"/>
              </p:ext>
            </p:extLst>
          </p:nvPr>
        </p:nvGraphicFramePr>
        <p:xfrm>
          <a:off x="179388" y="1196975"/>
          <a:ext cx="8891587" cy="5449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5" name="Лист" r:id="rId5" imgW="7762810" imgH="3276720" progId="Excel.Sheet.8">
                  <p:embed/>
                </p:oleObj>
              </mc:Choice>
              <mc:Fallback>
                <p:oleObj name="Лист" r:id="rId5" imgW="7762810" imgH="327672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1196975"/>
                        <a:ext cx="8891587" cy="54498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2618873"/>
              </p:ext>
            </p:extLst>
          </p:nvPr>
        </p:nvGraphicFramePr>
        <p:xfrm>
          <a:off x="179388" y="981075"/>
          <a:ext cx="8724900" cy="460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8" name="Лист" r:id="rId4" imgW="7257932" imgH="3028860" progId="Excel.Sheet.8">
                  <p:embed/>
                </p:oleObj>
              </mc:Choice>
              <mc:Fallback>
                <p:oleObj name="Лист" r:id="rId4" imgW="7257932" imgH="302886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981075"/>
                        <a:ext cx="8724900" cy="460533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 2021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3647371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entury" pitchFamily="18" charset="0"/>
                        </a:rPr>
                        <a:t>0,0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 smtClean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entury" pitchFamily="18" charset="0"/>
                        </a:rPr>
                        <a:t>580,0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entury" pitchFamily="18" charset="0"/>
                        </a:rPr>
                        <a:t>0,0</a:t>
                      </a:r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                  муниципальных программ за январь 2021 года,          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2229198"/>
              </p:ext>
            </p:extLst>
          </p:nvPr>
        </p:nvGraphicFramePr>
        <p:xfrm>
          <a:off x="357188" y="1500173"/>
          <a:ext cx="8429625" cy="51792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январь 2021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4,2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4,2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8543,0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0,0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4493,3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1004,7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2254240"/>
              </p:ext>
            </p:extLst>
          </p:nvPr>
        </p:nvGraphicFramePr>
        <p:xfrm>
          <a:off x="457200" y="1285875"/>
          <a:ext cx="8229600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январь 2021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31,6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2 мая 2012 года № 49-ЗО 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0,0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2021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2935423"/>
              </p:ext>
            </p:extLst>
          </p:nvPr>
        </p:nvGraphicFramePr>
        <p:xfrm>
          <a:off x="457200" y="1285875"/>
          <a:ext cx="8229600" cy="5445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2021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333,0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1462,9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на 2014-2020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0,0</a:t>
                      </a: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январь 2021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88104332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2021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2018-2022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1488,9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 районе Ульяновской области на 2014-2020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32,4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22196</TotalTime>
  <Words>888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 2020 года и 2021 года (в тыс.руб.)</vt:lpstr>
      <vt:lpstr>Презентация PowerPoint</vt:lpstr>
      <vt:lpstr>Исполнение по безвозмездным поступлениям за январь 2021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 2021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                  муниципальных программ за январь 2021 года,       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2021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 2021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Света</cp:lastModifiedBy>
  <cp:revision>1854</cp:revision>
  <cp:lastPrinted>2021-02-16T09:20:08Z</cp:lastPrinted>
  <dcterms:modified xsi:type="dcterms:W3CDTF">2021-02-17T04:49:54Z</dcterms:modified>
</cp:coreProperties>
</file>