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1914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25.08.2022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25.08.2022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25.08.2022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25.08.2022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25.08.2022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25.08.2022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25.08.2022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25.08.2022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25.08.2022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25.08.2022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25.08.2022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25.08.2022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25.08.2022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../embeddings/_____Microsoft_Excel_97-20038.xls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3.emf"/><Relationship Id="rId4" Type="http://schemas.openxmlformats.org/officeDocument/2006/relationships/oleObject" Target="../embeddings/_____Microsoft_Excel_97-200311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январь-июль 2022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январь-июль 2022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378887,3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398786,6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 19899,3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2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3872606"/>
              </p:ext>
            </p:extLst>
          </p:nvPr>
        </p:nvGraphicFramePr>
        <p:xfrm>
          <a:off x="401638" y="908050"/>
          <a:ext cx="8626475" cy="474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3" name="Лист" r:id="rId5" imgW="6905700" imgH="1886065" progId="Excel.Sheet.8">
                  <p:embed/>
                </p:oleObj>
              </mc:Choice>
              <mc:Fallback>
                <p:oleObj name="Лист" r:id="rId5" imgW="6905700" imgH="1886065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638" y="908050"/>
                        <a:ext cx="8626475" cy="474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1159428"/>
              </p:ext>
            </p:extLst>
          </p:nvPr>
        </p:nvGraphicFramePr>
        <p:xfrm>
          <a:off x="104775" y="779463"/>
          <a:ext cx="8843963" cy="501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42" name="Лист" r:id="rId4" imgW="7696110" imgH="4372142" progId="Excel.Sheet.8">
                  <p:embed/>
                </p:oleObj>
              </mc:Choice>
              <mc:Fallback>
                <p:oleObj name="Лист" r:id="rId4" imgW="7696110" imgH="437214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5016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январь-июль 2021 года и 2022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8815"/>
              </p:ext>
            </p:extLst>
          </p:nvPr>
        </p:nvGraphicFramePr>
        <p:xfrm>
          <a:off x="4859338" y="2349500"/>
          <a:ext cx="3797300" cy="23756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6" name="Лист" r:id="rId3" imgW="2581241" imgH="1352499" progId="Excel.Sheet.8">
                  <p:embed/>
                </p:oleObj>
              </mc:Choice>
              <mc:Fallback>
                <p:oleObj name="Лист" r:id="rId3" imgW="2581241" imgH="1352499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97300" cy="237564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4648807"/>
              </p:ext>
            </p:extLst>
          </p:nvPr>
        </p:nvGraphicFramePr>
        <p:xfrm>
          <a:off x="611188" y="2349500"/>
          <a:ext cx="3887787" cy="236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7" name="Лист" r:id="rId5" imgW="1971641" imgH="1076147" progId="Excel.Sheet.8">
                  <p:embed/>
                </p:oleObj>
              </mc:Choice>
              <mc:Fallback>
                <p:oleObj name="Лист" r:id="rId5" imgW="1971641" imgH="1076147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349500"/>
                        <a:ext cx="3887787" cy="23653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381597"/>
              </p:ext>
            </p:extLst>
          </p:nvPr>
        </p:nvGraphicFramePr>
        <p:xfrm>
          <a:off x="260350" y="981075"/>
          <a:ext cx="8869363" cy="3897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98" name="Лист" r:id="rId3" imgW="7020043" imgH="1524127" progId="Excel.Sheet.8">
                  <p:embed/>
                </p:oleObj>
              </mc:Choice>
              <mc:Fallback>
                <p:oleObj name="Лист" r:id="rId3" imgW="7020043" imgH="1524127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" y="981075"/>
                        <a:ext cx="8869363" cy="3897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январь-июль</a:t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2022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43409703"/>
              </p:ext>
            </p:extLst>
          </p:nvPr>
        </p:nvGraphicFramePr>
        <p:xfrm>
          <a:off x="467544" y="1196752"/>
          <a:ext cx="4292600" cy="348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52" name="Лист" r:id="rId3" imgW="2028900" imgH="952666" progId="Excel.Sheet.8">
                  <p:embed/>
                </p:oleObj>
              </mc:Choice>
              <mc:Fallback>
                <p:oleObj name="Лист" r:id="rId3" imgW="2028900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196752"/>
                        <a:ext cx="4292600" cy="348456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86291280"/>
              </p:ext>
            </p:extLst>
          </p:nvPr>
        </p:nvGraphicFramePr>
        <p:xfrm>
          <a:off x="4644008" y="134076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53" name="Лист" r:id="rId5" imgW="2028900" imgH="571462" progId="Excel.Sheet.8">
                  <p:embed/>
                </p:oleObj>
              </mc:Choice>
              <mc:Fallback>
                <p:oleObj name="Лист" r:id="rId5" imgW="2028900" imgH="571462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1340768"/>
                        <a:ext cx="4100513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3034051"/>
              </p:ext>
            </p:extLst>
          </p:nvPr>
        </p:nvGraphicFramePr>
        <p:xfrm>
          <a:off x="395288" y="4365625"/>
          <a:ext cx="4321175" cy="194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54" name="Лист" r:id="rId7" imgW="2028900" imgH="571462" progId="Excel.Sheet.8">
                  <p:embed/>
                </p:oleObj>
              </mc:Choice>
              <mc:Fallback>
                <p:oleObj name="Лист" r:id="rId7" imgW="2028900" imgH="571462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4365625"/>
                        <a:ext cx="4321175" cy="19431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2883465"/>
              </p:ext>
            </p:extLst>
          </p:nvPr>
        </p:nvGraphicFramePr>
        <p:xfrm>
          <a:off x="4644008" y="3789041"/>
          <a:ext cx="3960440" cy="18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55" name="Лист" r:id="rId9" imgW="2019257" imgH="571462" progId="Excel.Sheet.8">
                  <p:embed/>
                </p:oleObj>
              </mc:Choice>
              <mc:Fallback>
                <p:oleObj name="Лист" r:id="rId9" imgW="2019257" imgH="571462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3789041"/>
                        <a:ext cx="3960440" cy="180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62325522"/>
              </p:ext>
            </p:extLst>
          </p:nvPr>
        </p:nvGraphicFramePr>
        <p:xfrm>
          <a:off x="107950" y="1196975"/>
          <a:ext cx="8763000" cy="426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20" name="Лист" r:id="rId4" imgW="7134386" imgH="2486082" progId="Excel.Sheet.8">
                  <p:embed/>
                </p:oleObj>
              </mc:Choice>
              <mc:Fallback>
                <p:oleObj name="Лист" r:id="rId4" imgW="7134386" imgH="248608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763000" cy="426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7829683"/>
              </p:ext>
            </p:extLst>
          </p:nvPr>
        </p:nvGraphicFramePr>
        <p:xfrm>
          <a:off x="250825" y="981075"/>
          <a:ext cx="8720138" cy="428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8" name="Лист" r:id="rId3" imgW="7258028" imgH="2276558" progId="Excel.Sheet.8">
                  <p:embed/>
                </p:oleObj>
              </mc:Choice>
              <mc:Fallback>
                <p:oleObj name="Лист" r:id="rId3" imgW="7258028" imgH="2276558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20138" cy="42830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январь-июль 2022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601144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январь-июль 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1062,6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81,9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680,7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2022-2024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37792,2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2018-2023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434,1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муниципальных программ за январь-июль 2022 года,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2111348"/>
              </p:ext>
            </p:extLst>
          </p:nvPr>
        </p:nvGraphicFramePr>
        <p:xfrm>
          <a:off x="357188" y="1500173"/>
          <a:ext cx="8429625" cy="5179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январь-июль 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2014-2023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584,4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30,0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212177,5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103000,2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48,0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22907,1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январь-июль 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3759682"/>
              </p:ext>
            </p:extLst>
          </p:nvPr>
        </p:nvGraphicFramePr>
        <p:xfrm>
          <a:off x="457200" y="1285875"/>
          <a:ext cx="82296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январь-июль 2022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228,6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180,1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</a:t>
                      </a:r>
                      <a:r>
                        <a:rPr lang="ru-RU" sz="1400" smtClean="0">
                          <a:latin typeface="+mn-lt"/>
                        </a:rPr>
                        <a:t>2 октября 2020 </a:t>
                      </a:r>
                      <a:r>
                        <a:rPr lang="ru-RU" sz="1400" dirty="0" smtClean="0">
                          <a:latin typeface="+mn-lt"/>
                        </a:rPr>
                        <a:t>года </a:t>
                      </a:r>
                      <a:r>
                        <a:rPr lang="ru-RU" sz="1400" smtClean="0">
                          <a:latin typeface="+mn-lt"/>
                        </a:rPr>
                        <a:t>№ 103-ЗО </a:t>
                      </a:r>
                      <a:r>
                        <a:rPr lang="ru-RU" sz="1400" dirty="0" smtClean="0">
                          <a:latin typeface="+mn-lt"/>
                        </a:rPr>
                        <a:t>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97,1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–июль 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3504633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  -июль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2022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2264,2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10251,5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3748,1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бюджет-2021»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январь-июль 2022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5159508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</a:t>
                      </a:r>
                      <a:r>
                        <a:rPr lang="ru-RU" sz="1300" baseline="0" dirty="0" smtClean="0"/>
                        <a:t> –июль </a:t>
                      </a:r>
                      <a:r>
                        <a:rPr lang="ru-RU" sz="1300" dirty="0" smtClean="0"/>
                        <a:t>2022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2018-2024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36987,2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«Комплексное развитие сельских территорий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2021-2023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831,6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861,7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24871</TotalTime>
  <Words>881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январь-июль 2021 года и 2022 года (в тыс.руб.)</vt:lpstr>
      <vt:lpstr>Презентация PowerPoint</vt:lpstr>
      <vt:lpstr>Исполнение по безвозмездным поступлениям за январь-июль  2022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январь-июль 2022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муниципальных программ за январь-июль 2022 года,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январь-июль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–июль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январь-июль 2022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Natasha</cp:lastModifiedBy>
  <cp:revision>2112</cp:revision>
  <cp:lastPrinted>2022-02-18T09:56:30Z</cp:lastPrinted>
  <dcterms:modified xsi:type="dcterms:W3CDTF">2022-08-25T11:37:37Z</dcterms:modified>
</cp:coreProperties>
</file>