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534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17.11.2021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17.11.2021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январь-октябрь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январь-октябрь2021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653722,0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619587,7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34134,3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6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0578054"/>
              </p:ext>
            </p:extLst>
          </p:nvPr>
        </p:nvGraphicFramePr>
        <p:xfrm>
          <a:off x="323850" y="260350"/>
          <a:ext cx="8782050" cy="545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27" name="Лист" r:id="rId5" imgW="6943767" imgH="3076650" progId="Excel.Sheet.8">
                  <p:embed/>
                </p:oleObj>
              </mc:Choice>
              <mc:Fallback>
                <p:oleObj name="Лист" r:id="rId5" imgW="6943767" imgH="307665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54514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4528267"/>
              </p:ext>
            </p:extLst>
          </p:nvPr>
        </p:nvGraphicFramePr>
        <p:xfrm>
          <a:off x="104775" y="779463"/>
          <a:ext cx="8843963" cy="436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4" name="Лист" r:id="rId4" imgW="7696254" imgH="3800405" progId="Excel.Sheet.8">
                  <p:embed/>
                </p:oleObj>
              </mc:Choice>
              <mc:Fallback>
                <p:oleObj name="Лист" r:id="rId4" imgW="7696254" imgH="3800405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36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январь-октябрь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8964284"/>
              </p:ext>
            </p:extLst>
          </p:nvPr>
        </p:nvGraphicFramePr>
        <p:xfrm>
          <a:off x="4859338" y="2349500"/>
          <a:ext cx="37973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2" name="Лист" r:id="rId3" imgW="2581285" imgH="1514564" progId="Excel.Sheet.8">
                  <p:embed/>
                </p:oleObj>
              </mc:Choice>
              <mc:Fallback>
                <p:oleObj name="Лист" r:id="rId3" imgW="2581285" imgH="1514564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21051801"/>
              </p:ext>
            </p:extLst>
          </p:nvPr>
        </p:nvGraphicFramePr>
        <p:xfrm>
          <a:off x="539552" y="2348880"/>
          <a:ext cx="4392488" cy="22320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73" name="Лист" r:id="rId5" imgW="1971665" imgH="762053" progId="Excel.Sheet.8">
                  <p:embed/>
                </p:oleObj>
              </mc:Choice>
              <mc:Fallback>
                <p:oleObj name="Лист" r:id="rId5" imgW="1971665" imgH="762053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2348880"/>
                        <a:ext cx="4392488" cy="223207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4344906"/>
              </p:ext>
            </p:extLst>
          </p:nvPr>
        </p:nvGraphicFramePr>
        <p:xfrm>
          <a:off x="182563" y="908050"/>
          <a:ext cx="8961437" cy="5049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1" name="Лист" r:id="rId3" imgW="7000765" imgH="3105270" progId="Excel.Sheet.8">
                  <p:embed/>
                </p:oleObj>
              </mc:Choice>
              <mc:Fallback>
                <p:oleObj name="Лист" r:id="rId3" imgW="7000765" imgH="310527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8961437" cy="50498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январь-октябрь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1371066"/>
              </p:ext>
            </p:extLst>
          </p:nvPr>
        </p:nvGraphicFramePr>
        <p:xfrm>
          <a:off x="468313" y="1052513"/>
          <a:ext cx="4292600" cy="240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2" name="Лист" r:id="rId3" imgW="2028698" imgH="657180" progId="Excel.Sheet.8">
                  <p:embed/>
                </p:oleObj>
              </mc:Choice>
              <mc:Fallback>
                <p:oleObj name="Лист" r:id="rId3" imgW="2028698" imgH="65718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4034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9396377"/>
              </p:ext>
            </p:extLst>
          </p:nvPr>
        </p:nvGraphicFramePr>
        <p:xfrm>
          <a:off x="4572000" y="112553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3" name="Лист" r:id="rId5" imgW="2028698" imgH="571590" progId="Excel.Sheet.8">
                  <p:embed/>
                </p:oleObj>
              </mc:Choice>
              <mc:Fallback>
                <p:oleObj name="Лист" r:id="rId5" imgW="2028698" imgH="57159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7788820"/>
              </p:ext>
            </p:extLst>
          </p:nvPr>
        </p:nvGraphicFramePr>
        <p:xfrm>
          <a:off x="611188" y="3789363"/>
          <a:ext cx="4000500" cy="261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4" name="Лист" r:id="rId7" imgW="2028698" imgH="761940" progId="Excel.Sheet.8">
                  <p:embed/>
                </p:oleObj>
              </mc:Choice>
              <mc:Fallback>
                <p:oleObj name="Лист" r:id="rId7" imgW="2028698" imgH="76194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616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63261618"/>
              </p:ext>
            </p:extLst>
          </p:nvPr>
        </p:nvGraphicFramePr>
        <p:xfrm>
          <a:off x="4572000" y="3933825"/>
          <a:ext cx="3970338" cy="229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5" name="Лист" r:id="rId9" imgW="2028698" imgH="1047870" progId="Excel.Sheet.8">
                  <p:embed/>
                </p:oleObj>
              </mc:Choice>
              <mc:Fallback>
                <p:oleObj name="Лист" r:id="rId9" imgW="2028698" imgH="104787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70338" cy="22923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6969135"/>
              </p:ext>
            </p:extLst>
          </p:nvPr>
        </p:nvGraphicFramePr>
        <p:xfrm>
          <a:off x="107950" y="1196975"/>
          <a:ext cx="8763000" cy="563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03" name="Лист" r:id="rId4" imgW="7134211" imgH="3286170" progId="Excel.Sheet.8">
                  <p:embed/>
                </p:oleObj>
              </mc:Choice>
              <mc:Fallback>
                <p:oleObj name="Лист" r:id="rId4" imgW="7134211" imgH="328617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56324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4052303"/>
              </p:ext>
            </p:extLst>
          </p:nvPr>
        </p:nvGraphicFramePr>
        <p:xfrm>
          <a:off x="250825" y="981075"/>
          <a:ext cx="8743950" cy="555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30" name="Лист" r:id="rId3" imgW="7277111" imgH="2952720" progId="Excel.Sheet.8">
                  <p:embed/>
                </p:oleObj>
              </mc:Choice>
              <mc:Fallback>
                <p:oleObj name="Лист" r:id="rId3" imgW="7277111" imgH="295272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43950" cy="55562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январь-октябрь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3132275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январь-октябрь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1060,5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456,6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364,3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31288,5</a:t>
                      </a: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114,0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январь-октябрь 2021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2535593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январь-октябрь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1069,9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11,5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312749,1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50,0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135859,7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53,8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33192,0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январь-октябрь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6144177"/>
              </p:ext>
            </p:extLst>
          </p:nvPr>
        </p:nvGraphicFramePr>
        <p:xfrm>
          <a:off x="457200" y="1285875"/>
          <a:ext cx="8229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январь-октябрь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332,3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603,9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339,4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январь-октябрь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4241271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январь-октябрь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2986,1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14913,2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6,9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4865,3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197,0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январь-октябрь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5584888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январь-октябрь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49032,8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79,2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1346,4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3575,9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24045</TotalTime>
  <Words>883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январь-октябрь 2020 года и 2021 года (в тыс.руб.)</vt:lpstr>
      <vt:lpstr>Презентация PowerPoint</vt:lpstr>
      <vt:lpstr>Исполнение по безвозмездным поступлениям за январь-октябрь 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январь-октябрь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январь-октябрь 2021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январь-октябрь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январь-октябрь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январь-октябрь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Тумачевская Т В</cp:lastModifiedBy>
  <cp:revision>1986</cp:revision>
  <cp:lastPrinted>2021-02-16T09:20:08Z</cp:lastPrinted>
  <dcterms:modified xsi:type="dcterms:W3CDTF">2021-11-17T12:54:24Z</dcterms:modified>
</cp:coreProperties>
</file>