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318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23.03.2022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23.03.2022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png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6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_____Microsoft_Excel_97-200310.xls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_____Microsoft_Excel_97-20038.xls"/><Relationship Id="rId12" Type="http://schemas.openxmlformats.org/officeDocument/2006/relationships/oleObject" Target="../embeddings/oleObject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1.emf"/><Relationship Id="rId5" Type="http://schemas.openxmlformats.org/officeDocument/2006/relationships/image" Target="../media/image9.emf"/><Relationship Id="rId10" Type="http://schemas.openxmlformats.org/officeDocument/2006/relationships/oleObject" Target="../embeddings/_____Microsoft_Excel_97-20039.xls"/><Relationship Id="rId4" Type="http://schemas.openxmlformats.org/officeDocument/2006/relationships/oleObject" Target="../embeddings/_____Microsoft_Excel_97-20037.xls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11.xls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smtClean="0">
                <a:solidFill>
                  <a:schemeClr val="accent1">
                    <a:lumMod val="50000"/>
                  </a:schemeClr>
                </a:solidFill>
              </a:rPr>
              <a:t>за  январь-февраль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январь-февраль2022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39888,4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65881,2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25992,8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" r:id="rId4" imgW="8352244" imgH="5328366" progId="Excel.Sheet.8">
                  <p:embed/>
                </p:oleObj>
              </mc:Choice>
              <mc:Fallback>
                <p:oleObj r:id="rId4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6517287"/>
              </p:ext>
            </p:extLst>
          </p:nvPr>
        </p:nvGraphicFramePr>
        <p:xfrm>
          <a:off x="361950" y="764704"/>
          <a:ext cx="8674546" cy="53270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" name="Лист" r:id="rId7" imgW="6943585" imgH="2114512" progId="Excel.Sheet.8">
                  <p:embed/>
                </p:oleObj>
              </mc:Choice>
              <mc:Fallback>
                <p:oleObj name="Лист" r:id="rId7" imgW="6943585" imgH="211451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950" y="764704"/>
                        <a:ext cx="8674546" cy="532703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1675363"/>
              </p:ext>
            </p:extLst>
          </p:nvPr>
        </p:nvGraphicFramePr>
        <p:xfrm>
          <a:off x="104775" y="779463"/>
          <a:ext cx="8843963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0" name="Лист" r:id="rId4" imgW="7696110" imgH="3800653" progId="Excel.Sheet.8">
                  <p:embed/>
                </p:oleObj>
              </mc:Choice>
              <mc:Fallback>
                <p:oleObj name="Лист" r:id="rId4" imgW="7696110" imgH="3800653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январь-декабрь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2021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года и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2022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2647085"/>
              </p:ext>
            </p:extLst>
          </p:nvPr>
        </p:nvGraphicFramePr>
        <p:xfrm>
          <a:off x="4859338" y="2349500"/>
          <a:ext cx="3797300" cy="2231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4" name="Лист" r:id="rId3" imgW="2581241" imgH="1352499" progId="Excel.Sheet.8">
                  <p:embed/>
                </p:oleObj>
              </mc:Choice>
              <mc:Fallback>
                <p:oleObj name="Лист" r:id="rId3" imgW="2581241" imgH="1352499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3162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457348"/>
              </p:ext>
            </p:extLst>
          </p:nvPr>
        </p:nvGraphicFramePr>
        <p:xfrm>
          <a:off x="611188" y="2349500"/>
          <a:ext cx="3887787" cy="23036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5" name="Лист" r:id="rId5" imgW="1971641" imgH="942848" progId="Excel.Sheet.8">
                  <p:embed/>
                </p:oleObj>
              </mc:Choice>
              <mc:Fallback>
                <p:oleObj name="Лист" r:id="rId5" imgW="1971641" imgH="942848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3887787" cy="230363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3413220"/>
              </p:ext>
            </p:extLst>
          </p:nvPr>
        </p:nvGraphicFramePr>
        <p:xfrm>
          <a:off x="207963" y="620713"/>
          <a:ext cx="8936037" cy="4957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6" name="Лист" r:id="rId4" imgW="6981814" imgH="2295480" progId="Excel.Sheet.8">
                  <p:embed/>
                </p:oleObj>
              </mc:Choice>
              <mc:Fallback>
                <p:oleObj name="Лист" r:id="rId4" imgW="6981814" imgH="229548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963" y="620713"/>
                        <a:ext cx="8936037" cy="49577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январь-февраль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5752825"/>
              </p:ext>
            </p:extLst>
          </p:nvPr>
        </p:nvGraphicFramePr>
        <p:xfrm>
          <a:off x="468313" y="1052513"/>
          <a:ext cx="4292600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86" name="Лист" r:id="rId4" imgW="2028900" imgH="952666" progId="Excel.Sheet.8">
                  <p:embed/>
                </p:oleObj>
              </mc:Choice>
              <mc:Fallback>
                <p:oleObj name="Лист" r:id="rId4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34845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4735700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87" name="Лист" r:id="rId7" imgW="2028900" imgH="571462" progId="Excel.Sheet.8">
                  <p:embed/>
                </p:oleObj>
              </mc:Choice>
              <mc:Fallback>
                <p:oleObj name="Лист" r:id="rId7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2247365"/>
              </p:ext>
            </p:extLst>
          </p:nvPr>
        </p:nvGraphicFramePr>
        <p:xfrm>
          <a:off x="395288" y="4365625"/>
          <a:ext cx="4321175" cy="2332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88" name="Лист" r:id="rId10" imgW="2028900" imgH="685685" progId="Excel.Sheet.8">
                  <p:embed/>
                </p:oleObj>
              </mc:Choice>
              <mc:Fallback>
                <p:oleObj name="Лист" r:id="rId10" imgW="2028900" imgH="685685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365625"/>
                        <a:ext cx="4321175" cy="23320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2556181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89" name="Лист" r:id="rId13" imgW="2019257" imgH="952666" progId="Excel.Sheet.8">
                  <p:embed/>
                </p:oleObj>
              </mc:Choice>
              <mc:Fallback>
                <p:oleObj name="Лист" r:id="rId13" imgW="2019257" imgH="952666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4780640"/>
              </p:ext>
            </p:extLst>
          </p:nvPr>
        </p:nvGraphicFramePr>
        <p:xfrm>
          <a:off x="107950" y="1196975"/>
          <a:ext cx="8774113" cy="4637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61" name="Лист" r:id="rId5" imgW="7143685" imgH="2705240" progId="Excel.Sheet.8">
                  <p:embed/>
                </p:oleObj>
              </mc:Choice>
              <mc:Fallback>
                <p:oleObj name="Лист" r:id="rId5" imgW="7143685" imgH="270524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74113" cy="46370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8184293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7" name="Лист" r:id="rId4" imgW="7258028" imgH="2276558" progId="Excel.Sheet.8">
                  <p:embed/>
                </p:oleObj>
              </mc:Choice>
              <mc:Fallback>
                <p:oleObj name="Лист" r:id="rId4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январь-февраль 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364491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январь-февраль 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369,4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69,4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2408,7</a:t>
                      </a: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48,0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январь-февраль 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9299026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январь-февраль 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4,8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4,8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39641,1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19833,9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19,2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4250,8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январь-февраль 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5329206"/>
              </p:ext>
            </p:extLst>
          </p:nvPr>
        </p:nvGraphicFramePr>
        <p:xfrm>
          <a:off x="457200" y="1285875"/>
          <a:ext cx="8229600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январь-февраль 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64,8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53,1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46,7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-февраль2022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2358907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-февраль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505,8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2846,8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392,4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январь-февраль 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816336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–февраль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6773,2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172,7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24550</TotalTime>
  <Words>888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январь-декабрь 2021 года и 2022 года (в тыс.руб.)</vt:lpstr>
      <vt:lpstr>Презентация PowerPoint</vt:lpstr>
      <vt:lpstr>Исполнение по безвозмездным поступлениям за январь-февраль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январь-февраль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январь-февраль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январь-февраль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-февраль2022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январь-февраль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Пользователь Windows</cp:lastModifiedBy>
  <cp:revision>2034</cp:revision>
  <cp:lastPrinted>2022-02-18T09:56:30Z</cp:lastPrinted>
  <dcterms:modified xsi:type="dcterms:W3CDTF">2022-03-23T12:17:30Z</dcterms:modified>
</cp:coreProperties>
</file>