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9" autoAdjust="0"/>
    <p:restoredTop sz="94153" autoAdjust="0"/>
  </p:normalViewPr>
  <p:slideViewPr>
    <p:cSldViewPr>
      <p:cViewPr>
        <p:scale>
          <a:sx n="75" d="100"/>
          <a:sy n="75" d="100"/>
        </p:scale>
        <p:origin x="-1038" y="-8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23.03.2021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_____Microsoft_Excel_97-2003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png"/><Relationship Id="rId4" Type="http://schemas.openxmlformats.org/officeDocument/2006/relationships/oleObject" Target="../embeddings/_____Microsoft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../embeddings/_____Microsoft_Excel_97-20036.xls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_____Microsoft_Excel_97-200310.xls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_____Microsoft_Excel_97-20038.xls"/><Relationship Id="rId12" Type="http://schemas.openxmlformats.org/officeDocument/2006/relationships/oleObject" Target="../embeddings/oleObject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11.emf"/><Relationship Id="rId5" Type="http://schemas.openxmlformats.org/officeDocument/2006/relationships/image" Target="../media/image9.emf"/><Relationship Id="rId10" Type="http://schemas.openxmlformats.org/officeDocument/2006/relationships/oleObject" Target="../embeddings/_____Microsoft_Excel_97-20039.xls"/><Relationship Id="rId4" Type="http://schemas.openxmlformats.org/officeDocument/2006/relationships/oleObject" Target="../embeddings/_____Microsoft_Excel_97-20037.xls"/><Relationship Id="rId9" Type="http://schemas.openxmlformats.org/officeDocument/2006/relationships/oleObject" Target="../embeddings/oleObject6.bin"/><Relationship Id="rId1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emf"/><Relationship Id="rId5" Type="http://schemas.openxmlformats.org/officeDocument/2006/relationships/oleObject" Target="../embeddings/_____Microsoft_Excel_97-200311.xls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январь-февраль 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январь-февраль 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84813,7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63375,6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21438,1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8" r:id="rId4" imgW="8352244" imgH="5328366" progId="Excel.Sheet.8">
                  <p:embed/>
                </p:oleObj>
              </mc:Choice>
              <mc:Fallback>
                <p:oleObj r:id="rId4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9920065"/>
              </p:ext>
            </p:extLst>
          </p:nvPr>
        </p:nvGraphicFramePr>
        <p:xfrm>
          <a:off x="251520" y="836712"/>
          <a:ext cx="8731250" cy="5100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9" name="Лист" r:id="rId7" imgW="6905678" imgH="2295540" progId="Excel.Sheet.8">
                  <p:embed/>
                </p:oleObj>
              </mc:Choice>
              <mc:Fallback>
                <p:oleObj name="Лист" r:id="rId7" imgW="6905678" imgH="229554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836712"/>
                        <a:ext cx="8731250" cy="51006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3559409"/>
              </p:ext>
            </p:extLst>
          </p:nvPr>
        </p:nvGraphicFramePr>
        <p:xfrm>
          <a:off x="104775" y="779463"/>
          <a:ext cx="8810625" cy="435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" name="Лист" r:id="rId4" imgW="7667614" imgH="3790899" progId="Excel.Sheet.8">
                  <p:embed/>
                </p:oleObj>
              </mc:Choice>
              <mc:Fallback>
                <p:oleObj name="Лист" r:id="rId4" imgW="7667614" imgH="3790899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10625" cy="435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январь-февраль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6609038"/>
              </p:ext>
            </p:extLst>
          </p:nvPr>
        </p:nvGraphicFramePr>
        <p:xfrm>
          <a:off x="4860032" y="2348880"/>
          <a:ext cx="3797300" cy="225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6" name="Лист" r:id="rId3" imgW="2581241" imgH="1533483" progId="Excel.Sheet.8">
                  <p:embed/>
                </p:oleObj>
              </mc:Choice>
              <mc:Fallback>
                <p:oleObj name="Лист" r:id="rId3" imgW="2581241" imgH="1533483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2348880"/>
                        <a:ext cx="3797300" cy="2251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1171250"/>
              </p:ext>
            </p:extLst>
          </p:nvPr>
        </p:nvGraphicFramePr>
        <p:xfrm>
          <a:off x="539750" y="2205038"/>
          <a:ext cx="4000500" cy="23040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7" name="Лист" r:id="rId5" imgW="1981380" imgH="1038217" progId="Excel.Sheet.8">
                  <p:embed/>
                </p:oleObj>
              </mc:Choice>
              <mc:Fallback>
                <p:oleObj name="Лист" r:id="rId5" imgW="1981380" imgH="1038217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05038"/>
                        <a:ext cx="4000500" cy="230408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1434102"/>
              </p:ext>
            </p:extLst>
          </p:nvPr>
        </p:nvGraphicFramePr>
        <p:xfrm>
          <a:off x="136525" y="973138"/>
          <a:ext cx="8975725" cy="453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1" name="Лист" r:id="rId4" imgW="7010490" imgH="3019410" progId="Excel.Sheet.8">
                  <p:embed/>
                </p:oleObj>
              </mc:Choice>
              <mc:Fallback>
                <p:oleObj name="Лист" r:id="rId4" imgW="7010490" imgH="301941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" y="973138"/>
                        <a:ext cx="8975725" cy="45307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январь-февраль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8973666"/>
              </p:ext>
            </p:extLst>
          </p:nvPr>
        </p:nvGraphicFramePr>
        <p:xfrm>
          <a:off x="468313" y="1052513"/>
          <a:ext cx="4292600" cy="230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74" name="Лист" r:id="rId4" imgW="2028698" imgH="676350" progId="Excel.Sheet.8">
                  <p:embed/>
                </p:oleObj>
              </mc:Choice>
              <mc:Fallback>
                <p:oleObj name="Лист" r:id="rId4" imgW="2028698" imgH="67635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23018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9419842"/>
              </p:ext>
            </p:extLst>
          </p:nvPr>
        </p:nvGraphicFramePr>
        <p:xfrm>
          <a:off x="4572000" y="1124744"/>
          <a:ext cx="4081463" cy="190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75" name="Лист" r:id="rId7" imgW="2019244" imgH="571590" progId="Excel.Sheet.8">
                  <p:embed/>
                </p:oleObj>
              </mc:Choice>
              <mc:Fallback>
                <p:oleObj name="Лист" r:id="rId7" imgW="2019244" imgH="57159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4744"/>
                        <a:ext cx="4081463" cy="190658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6777144"/>
              </p:ext>
            </p:extLst>
          </p:nvPr>
        </p:nvGraphicFramePr>
        <p:xfrm>
          <a:off x="611188" y="3789363"/>
          <a:ext cx="4000500" cy="228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76" name="Лист" r:id="rId10" imgW="2028698" imgH="666630" progId="Excel.Sheet.8">
                  <p:embed/>
                </p:oleObj>
              </mc:Choice>
              <mc:Fallback>
                <p:oleObj name="Лист" r:id="rId10" imgW="2028698" imgH="66663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287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5043960"/>
              </p:ext>
            </p:extLst>
          </p:nvPr>
        </p:nvGraphicFramePr>
        <p:xfrm>
          <a:off x="4572000" y="3933825"/>
          <a:ext cx="3970338" cy="166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77" name="Лист" r:id="rId13" imgW="2028698" imgH="761940" progId="Excel.Sheet.8">
                  <p:embed/>
                </p:oleObj>
              </mc:Choice>
              <mc:Fallback>
                <p:oleObj name="Лист" r:id="rId13" imgW="2028698" imgH="761940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70338" cy="16684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8100086"/>
              </p:ext>
            </p:extLst>
          </p:nvPr>
        </p:nvGraphicFramePr>
        <p:xfrm>
          <a:off x="179388" y="1196975"/>
          <a:ext cx="8891587" cy="544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1" name="Лист" r:id="rId5" imgW="7762810" imgH="3276720" progId="Excel.Sheet.8">
                  <p:embed/>
                </p:oleObj>
              </mc:Choice>
              <mc:Fallback>
                <p:oleObj name="Лист" r:id="rId5" imgW="7762810" imgH="327672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196975"/>
                        <a:ext cx="8891587" cy="54483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7527302"/>
              </p:ext>
            </p:extLst>
          </p:nvPr>
        </p:nvGraphicFramePr>
        <p:xfrm>
          <a:off x="179388" y="981075"/>
          <a:ext cx="8724900" cy="454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04" name="Лист" r:id="rId4" imgW="7257932" imgH="2990790" progId="Excel.Sheet.8">
                  <p:embed/>
                </p:oleObj>
              </mc:Choice>
              <mc:Fallback>
                <p:oleObj name="Лист" r:id="rId4" imgW="7257932" imgH="299079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981075"/>
                        <a:ext cx="8724900" cy="45481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январь-февраль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1836856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январь-февраль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entury" pitchFamily="18" charset="0"/>
                        </a:rPr>
                        <a:t>0,0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 smtClean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1053,3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14,6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январь-февраль 2021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3608568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январь-февраль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4,2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4,2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40789,7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21796,7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8,0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5989,9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январь-февраль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7483796"/>
              </p:ext>
            </p:extLst>
          </p:nvPr>
        </p:nvGraphicFramePr>
        <p:xfrm>
          <a:off x="457200" y="1285875"/>
          <a:ext cx="8229600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январь-февраль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65,5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25,3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14,3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январь-февраль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9092186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январь-февраль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551,5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3015,7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205,8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январь-февраль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8590243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январь-февраль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5581,4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147,5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22292</TotalTime>
  <Words>891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январь-февраль 2020 года и 2021 года (в тыс.руб.)</vt:lpstr>
      <vt:lpstr>Презентация PowerPoint</vt:lpstr>
      <vt:lpstr>Исполнение по безвозмездным поступлениям за январь-февраль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январь-февраль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январь-февраль 2021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январь-февраль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январь-февраль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январь-февраль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Пользователь Windows</cp:lastModifiedBy>
  <cp:revision>1878</cp:revision>
  <cp:lastPrinted>2021-02-16T09:20:08Z</cp:lastPrinted>
  <dcterms:modified xsi:type="dcterms:W3CDTF">2021-03-23T11:16:25Z</dcterms:modified>
</cp:coreProperties>
</file>