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534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20.10.2021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smtClean="0">
                <a:solidFill>
                  <a:schemeClr val="accent1">
                    <a:lumMod val="50000"/>
                  </a:schemeClr>
                </a:solidFill>
              </a:rPr>
              <a:t>за  январь-сентябрь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январь-сентябрь2021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585293,0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554796,2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30496,8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4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3713047"/>
              </p:ext>
            </p:extLst>
          </p:nvPr>
        </p:nvGraphicFramePr>
        <p:xfrm>
          <a:off x="323850" y="260350"/>
          <a:ext cx="8782050" cy="477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5" name="Лист" r:id="rId5" imgW="6943767" imgH="2695680" progId="Excel.Sheet.8">
                  <p:embed/>
                </p:oleObj>
              </mc:Choice>
              <mc:Fallback>
                <p:oleObj name="Лист" r:id="rId5" imgW="6943767" imgH="269568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782050" cy="47767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4722915"/>
              </p:ext>
            </p:extLst>
          </p:nvPr>
        </p:nvGraphicFramePr>
        <p:xfrm>
          <a:off x="104775" y="779463"/>
          <a:ext cx="8843963" cy="448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8" name="Лист" r:id="rId4" imgW="7696254" imgH="3905363" progId="Excel.Sheet.8">
                  <p:embed/>
                </p:oleObj>
              </mc:Choice>
              <mc:Fallback>
                <p:oleObj name="Лист" r:id="rId4" imgW="7696254" imgH="3905363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4484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январь-сентябрь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8606385"/>
              </p:ext>
            </p:extLst>
          </p:nvPr>
        </p:nvGraphicFramePr>
        <p:xfrm>
          <a:off x="4860032" y="2060848"/>
          <a:ext cx="37973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40" name="Лист" r:id="rId3" imgW="2581285" imgH="1514564" progId="Excel.Sheet.8">
                  <p:embed/>
                </p:oleObj>
              </mc:Choice>
              <mc:Fallback>
                <p:oleObj name="Лист" r:id="rId3" imgW="2581285" imgH="1514564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2060848"/>
                        <a:ext cx="37973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6092861"/>
              </p:ext>
            </p:extLst>
          </p:nvPr>
        </p:nvGraphicFramePr>
        <p:xfrm>
          <a:off x="539750" y="2205038"/>
          <a:ext cx="3981450" cy="171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41" name="Лист" r:id="rId5" imgW="1971665" imgH="771595" progId="Excel.Sheet.8">
                  <p:embed/>
                </p:oleObj>
              </mc:Choice>
              <mc:Fallback>
                <p:oleObj name="Лист" r:id="rId5" imgW="1971665" imgH="771595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05038"/>
                        <a:ext cx="3981450" cy="17113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063434"/>
              </p:ext>
            </p:extLst>
          </p:nvPr>
        </p:nvGraphicFramePr>
        <p:xfrm>
          <a:off x="182563" y="908050"/>
          <a:ext cx="8961437" cy="5049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4" name="Лист" r:id="rId3" imgW="7000765" imgH="3105270" progId="Excel.Sheet.8">
                  <p:embed/>
                </p:oleObj>
              </mc:Choice>
              <mc:Fallback>
                <p:oleObj name="Лист" r:id="rId3" imgW="7000765" imgH="310527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0"/>
                        <a:ext cx="8961437" cy="50498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январь-сентябрь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2487589"/>
              </p:ext>
            </p:extLst>
          </p:nvPr>
        </p:nvGraphicFramePr>
        <p:xfrm>
          <a:off x="468313" y="1052513"/>
          <a:ext cx="4292600" cy="229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94" name="Лист" r:id="rId3" imgW="2028698" imgH="628560" progId="Excel.Sheet.8">
                  <p:embed/>
                </p:oleObj>
              </mc:Choice>
              <mc:Fallback>
                <p:oleObj name="Лист" r:id="rId3" imgW="2028698" imgH="62856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22987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4918417"/>
              </p:ext>
            </p:extLst>
          </p:nvPr>
        </p:nvGraphicFramePr>
        <p:xfrm>
          <a:off x="4572000" y="112553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95" name="Лист" r:id="rId5" imgW="2028698" imgH="571590" progId="Excel.Sheet.8">
                  <p:embed/>
                </p:oleObj>
              </mc:Choice>
              <mc:Fallback>
                <p:oleObj name="Лист" r:id="rId5" imgW="2028698" imgH="57159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1908346"/>
              </p:ext>
            </p:extLst>
          </p:nvPr>
        </p:nvGraphicFramePr>
        <p:xfrm>
          <a:off x="611188" y="3789363"/>
          <a:ext cx="4000500" cy="228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96" name="Лист" r:id="rId7" imgW="2028698" imgH="666630" progId="Excel.Sheet.8">
                  <p:embed/>
                </p:oleObj>
              </mc:Choice>
              <mc:Fallback>
                <p:oleObj name="Лист" r:id="rId7" imgW="2028698" imgH="66663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289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0063880"/>
              </p:ext>
            </p:extLst>
          </p:nvPr>
        </p:nvGraphicFramePr>
        <p:xfrm>
          <a:off x="4572000" y="3933825"/>
          <a:ext cx="3970338" cy="168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97" name="Лист" r:id="rId9" imgW="2028698" imgH="771660" progId="Excel.Sheet.8">
                  <p:embed/>
                </p:oleObj>
              </mc:Choice>
              <mc:Fallback>
                <p:oleObj name="Лист" r:id="rId9" imgW="2028698" imgH="77166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70338" cy="168751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6815627"/>
              </p:ext>
            </p:extLst>
          </p:nvPr>
        </p:nvGraphicFramePr>
        <p:xfrm>
          <a:off x="107950" y="1196975"/>
          <a:ext cx="8774113" cy="563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86" name="Лист" r:id="rId4" imgW="7143666" imgH="3286170" progId="Excel.Sheet.8">
                  <p:embed/>
                </p:oleObj>
              </mc:Choice>
              <mc:Fallback>
                <p:oleObj name="Лист" r:id="rId4" imgW="7143666" imgH="328617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74113" cy="56308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1629874"/>
              </p:ext>
            </p:extLst>
          </p:nvPr>
        </p:nvGraphicFramePr>
        <p:xfrm>
          <a:off x="250825" y="981075"/>
          <a:ext cx="8721725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12" name="Лист" r:id="rId3" imgW="7257932" imgH="2276370" progId="Excel.Sheet.8">
                  <p:embed/>
                </p:oleObj>
              </mc:Choice>
              <mc:Fallback>
                <p:oleObj name="Лист" r:id="rId3" imgW="7257932" imgH="227637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1725" cy="42830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январь-сентябрь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8590678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январь-сентябрь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449,8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86,4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123,6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22783,3</a:t>
                      </a: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94,0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январь-сентябрь 2021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1647658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январь-сентябрь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1066,3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7,9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282270,1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124379,9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53,8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30317,1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январь-сентябрь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2556532"/>
              </p:ext>
            </p:extLst>
          </p:nvPr>
        </p:nvGraphicFramePr>
        <p:xfrm>
          <a:off x="457200" y="1285875"/>
          <a:ext cx="8229600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январь-сентябрь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300,9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550,7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325,7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январь-сентябрь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7817464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январь-сентябрь 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2630,1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13413,7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6,9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4267,2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январь-сентябрь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0217465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январь-сентябрь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44352,6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36,8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1323,6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3565,9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23658</TotalTime>
  <Words>883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январь-сентябрь 2020 года и 2021 года (в тыс.руб.)</vt:lpstr>
      <vt:lpstr>Презентация PowerPoint</vt:lpstr>
      <vt:lpstr>Исполнение по безвозмездным поступлениям за январь-сентябрь 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январь-сентябрь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январь-сентябрь 2021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январь-сентябрь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январь-сентябрь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январь-сентябрь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Тумачевская Т В</cp:lastModifiedBy>
  <cp:revision>1971</cp:revision>
  <cp:lastPrinted>2021-02-16T09:20:08Z</cp:lastPrinted>
  <dcterms:modified xsi:type="dcterms:W3CDTF">2021-10-20T04:26:44Z</dcterms:modified>
</cp:coreProperties>
</file>