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6" Type="http://schemas.openxmlformats.org/officeDocument/2006/relationships/image" Target="../media/image14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14.09.2022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14.09.2022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13" Type="http://schemas.openxmlformats.org/officeDocument/2006/relationships/image" Target="../media/image13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12" Type="http://schemas.openxmlformats.org/officeDocument/2006/relationships/oleObject" Target="../embeddings/_____Microsoft_Excel_97-20031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11" Type="http://schemas.openxmlformats.org/officeDocument/2006/relationships/image" Target="../media/image12.emf"/><Relationship Id="rId5" Type="http://schemas.openxmlformats.org/officeDocument/2006/relationships/oleObject" Target="../embeddings/_____Microsoft_Excel_97-20038.xls"/><Relationship Id="rId15" Type="http://schemas.openxmlformats.org/officeDocument/2006/relationships/image" Target="../media/image14.emf"/><Relationship Id="rId10" Type="http://schemas.openxmlformats.org/officeDocument/2006/relationships/oleObject" Target="../embeddings/_____Microsoft_Excel_97-200311.xls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Relationship Id="rId14" Type="http://schemas.openxmlformats.org/officeDocument/2006/relationships/oleObject" Target="../embeddings/_____Microsoft_Excel_97-200313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emf"/><Relationship Id="rId4" Type="http://schemas.openxmlformats.org/officeDocument/2006/relationships/oleObject" Target="../embeddings/_____Microsoft_Excel_97-200314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5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6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январь-август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январь-август </a:t>
            </a: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456256,4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472796,5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16540,1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2173428"/>
              </p:ext>
            </p:extLst>
          </p:nvPr>
        </p:nvGraphicFramePr>
        <p:xfrm>
          <a:off x="401638" y="908050"/>
          <a:ext cx="8650287" cy="3862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7" name="Лист" r:id="rId5" imgW="6924643" imgH="1533417" progId="Excel.Sheet.8">
                  <p:embed/>
                </p:oleObj>
              </mc:Choice>
              <mc:Fallback>
                <p:oleObj name="Лист" r:id="rId5" imgW="6924643" imgH="1533417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908050"/>
                        <a:ext cx="8650287" cy="3862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4972076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4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январь-август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430097"/>
              </p:ext>
            </p:extLst>
          </p:nvPr>
        </p:nvGraphicFramePr>
        <p:xfrm>
          <a:off x="4859338" y="2349500"/>
          <a:ext cx="3797300" cy="215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0" name="Лист" r:id="rId3" imgW="2581241" imgH="1162123" progId="Excel.Sheet.8">
                  <p:embed/>
                </p:oleObj>
              </mc:Choice>
              <mc:Fallback>
                <p:oleObj name="Лист" r:id="rId3" imgW="2581241" imgH="1162123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15962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0135032"/>
              </p:ext>
            </p:extLst>
          </p:nvPr>
        </p:nvGraphicFramePr>
        <p:xfrm>
          <a:off x="611188" y="2349500"/>
          <a:ext cx="3887787" cy="2159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11" name="Лист" r:id="rId5" imgW="1971641" imgH="942848" progId="Excel.Sheet.8">
                  <p:embed/>
                </p:oleObj>
              </mc:Choice>
              <mc:Fallback>
                <p:oleObj name="Лист" r:id="rId5" imgW="1971641" imgH="942848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15962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92779230"/>
              </p:ext>
            </p:extLst>
          </p:nvPr>
        </p:nvGraphicFramePr>
        <p:xfrm>
          <a:off x="260350" y="981075"/>
          <a:ext cx="8821738" cy="294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20" name="Лист" r:id="rId3" imgW="6981814" imgH="1152557" progId="Excel.Sheet.8">
                  <p:embed/>
                </p:oleObj>
              </mc:Choice>
              <mc:Fallback>
                <p:oleObj name="Лист" r:id="rId3" imgW="6981814" imgH="115255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350" y="981075"/>
                        <a:ext cx="8821738" cy="294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</a:t>
            </a:r>
            <a:r>
              <a:rPr lang="ru-RU" sz="1800" dirty="0" smtClean="0">
                <a:solidFill>
                  <a:srgbClr val="C00000"/>
                </a:solidFill>
              </a:rPr>
              <a:t>январь-август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7605614"/>
              </p:ext>
            </p:extLst>
          </p:nvPr>
        </p:nvGraphicFramePr>
        <p:xfrm>
          <a:off x="683568" y="1628800"/>
          <a:ext cx="4076576" cy="29805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2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1628800"/>
                        <a:ext cx="4076576" cy="298050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880556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3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619627"/>
              </p:ext>
            </p:extLst>
          </p:nvPr>
        </p:nvGraphicFramePr>
        <p:xfrm>
          <a:off x="684213" y="1628775"/>
          <a:ext cx="4076700" cy="297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4" name="Лист" r:id="rId7" imgW="2028900" imgH="952666" progId="Excel.Sheet.8">
                  <p:embed/>
                </p:oleObj>
              </mc:Choice>
              <mc:Fallback>
                <p:oleObj name="Лист" r:id="rId7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628775"/>
                        <a:ext cx="4076700" cy="297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4251000"/>
              </p:ext>
            </p:extLst>
          </p:nvPr>
        </p:nvGraphicFramePr>
        <p:xfrm>
          <a:off x="611560" y="1268760"/>
          <a:ext cx="4076700" cy="297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5" name="Лист" r:id="rId9" imgW="2028900" imgH="952666" progId="Excel.Sheet.8">
                  <p:embed/>
                </p:oleObj>
              </mc:Choice>
              <mc:Fallback>
                <p:oleObj name="Лист" r:id="rId9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268760"/>
                        <a:ext cx="4076700" cy="2979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26927233"/>
              </p:ext>
            </p:extLst>
          </p:nvPr>
        </p:nvGraphicFramePr>
        <p:xfrm>
          <a:off x="4643438" y="1341438"/>
          <a:ext cx="4100512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6" name="Лист" r:id="rId10" imgW="2028900" imgH="571462" progId="Excel.Sheet.8">
                  <p:embed/>
                </p:oleObj>
              </mc:Choice>
              <mc:Fallback>
                <p:oleObj name="Лист" r:id="rId10" imgW="2028900" imgH="57146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100512" cy="2305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99347004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7" name="Лист" r:id="rId12" imgW="2019257" imgH="952666" progId="Excel.Sheet.8">
                  <p:embed/>
                </p:oleObj>
              </mc:Choice>
              <mc:Fallback>
                <p:oleObj name="Лист" r:id="rId12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4714313"/>
              </p:ext>
            </p:extLst>
          </p:nvPr>
        </p:nvGraphicFramePr>
        <p:xfrm>
          <a:off x="683568" y="3717032"/>
          <a:ext cx="4000500" cy="2322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398" name="Лист" r:id="rId14" imgW="2028900" imgH="571462" progId="Excel.Sheet.8">
                  <p:embed/>
                </p:oleObj>
              </mc:Choice>
              <mc:Fallback>
                <p:oleObj name="Лист" r:id="rId14" imgW="2028900" imgH="57146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3717032"/>
                        <a:ext cx="4000500" cy="23221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4287883"/>
              </p:ext>
            </p:extLst>
          </p:nvPr>
        </p:nvGraphicFramePr>
        <p:xfrm>
          <a:off x="107950" y="1196975"/>
          <a:ext cx="8763000" cy="3608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43" name="Лист" r:id="rId4" imgW="7134386" imgH="2104878" progId="Excel.Sheet.8">
                  <p:embed/>
                </p:oleObj>
              </mc:Choice>
              <mc:Fallback>
                <p:oleObj name="Лист" r:id="rId4" imgW="7134386" imgH="210487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3608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38394541"/>
              </p:ext>
            </p:extLst>
          </p:nvPr>
        </p:nvGraphicFramePr>
        <p:xfrm>
          <a:off x="250825" y="981075"/>
          <a:ext cx="8720138" cy="3925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00" name="Лист" r:id="rId3" imgW="7258028" imgH="2085956" progId="Excel.Sheet.8">
                  <p:embed/>
                </p:oleObj>
              </mc:Choice>
              <mc:Fallback>
                <p:oleObj name="Лист" r:id="rId3" imgW="7258028" imgH="2085956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39258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январь-август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6519289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январь-август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1130,3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748,3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48739,7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2853,3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январь-август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8607249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январь-август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584,4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245632,3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113853,4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26882,0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январь-август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41246932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январь-август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261,0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180,1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114,7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–август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05516906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-август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2523,0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11704,5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4002,8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январь-август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721449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–август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41685,9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288,0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921,1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25080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январь-август 2021 года и 2022 года (в тыс.руб.)</vt:lpstr>
      <vt:lpstr>Презентация PowerPoint</vt:lpstr>
      <vt:lpstr>Исполнение по безвозмездным поступлениям за январь-август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январь-август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январь-август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–август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январь-август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2131</cp:revision>
  <cp:lastPrinted>2022-09-14T09:49:25Z</cp:lastPrinted>
  <dcterms:modified xsi:type="dcterms:W3CDTF">2022-09-14T12:51:04Z</dcterms:modified>
</cp:coreProperties>
</file>