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38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08.02.2023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08.02.2023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 2023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 2023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20835,9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18408,2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2427,7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0602607"/>
              </p:ext>
            </p:extLst>
          </p:nvPr>
        </p:nvGraphicFramePr>
        <p:xfrm>
          <a:off x="395536" y="90872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0872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3222133"/>
              </p:ext>
            </p:extLst>
          </p:nvPr>
        </p:nvGraphicFramePr>
        <p:xfrm>
          <a:off x="323850" y="333375"/>
          <a:ext cx="8831263" cy="473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7" name="Лист" r:id="rId5" imgW="6924643" imgH="2333670" progId="Excel.Sheet.8">
                  <p:embed/>
                </p:oleObj>
              </mc:Choice>
              <mc:Fallback>
                <p:oleObj name="Лист" r:id="rId5" imgW="6924643" imgH="233367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333375"/>
                        <a:ext cx="8831263" cy="4732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0918140"/>
              </p:ext>
            </p:extLst>
          </p:nvPr>
        </p:nvGraphicFramePr>
        <p:xfrm>
          <a:off x="104775" y="779462"/>
          <a:ext cx="8843963" cy="5817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1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2"/>
                        <a:ext cx="8843963" cy="581789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 2022 года и 2023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8172894"/>
              </p:ext>
            </p:extLst>
          </p:nvPr>
        </p:nvGraphicFramePr>
        <p:xfrm>
          <a:off x="4860032" y="2276872"/>
          <a:ext cx="3797300" cy="2232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4" name="Лист" r:id="rId3" imgW="2581241" imgH="781010" progId="Excel.Sheet.8">
                  <p:embed/>
                </p:oleObj>
              </mc:Choice>
              <mc:Fallback>
                <p:oleObj name="Лист" r:id="rId3" imgW="2581241" imgH="781010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2276872"/>
                        <a:ext cx="3797300" cy="223224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8895096"/>
              </p:ext>
            </p:extLst>
          </p:nvPr>
        </p:nvGraphicFramePr>
        <p:xfrm>
          <a:off x="539750" y="2276475"/>
          <a:ext cx="3887788" cy="216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5" name="Лист" r:id="rId5" imgW="1971641" imgH="761865" progId="Excel.Sheet.8">
                  <p:embed/>
                </p:oleObj>
              </mc:Choice>
              <mc:Fallback>
                <p:oleObj name="Лист" r:id="rId5" imgW="1971641" imgH="76186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475"/>
                        <a:ext cx="3887788" cy="21605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0170901"/>
              </p:ext>
            </p:extLst>
          </p:nvPr>
        </p:nvGraphicFramePr>
        <p:xfrm>
          <a:off x="182563" y="908050"/>
          <a:ext cx="9180512" cy="450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41" name="Лист" r:id="rId3" imgW="7172271" imgH="2771641" progId="Excel.Sheet.8">
                  <p:embed/>
                </p:oleObj>
              </mc:Choice>
              <mc:Fallback>
                <p:oleObj name="Лист" r:id="rId3" imgW="7172271" imgH="2771641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9180512" cy="450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 2023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12595"/>
              </p:ext>
            </p:extLst>
          </p:nvPr>
        </p:nvGraphicFramePr>
        <p:xfrm>
          <a:off x="4643438" y="4221163"/>
          <a:ext cx="3933825" cy="210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2" name="Лист" r:id="rId3" imgW="2009614" imgH="961955" progId="Excel.Sheet.8">
                  <p:embed/>
                </p:oleObj>
              </mc:Choice>
              <mc:Fallback>
                <p:oleObj name="Лист" r:id="rId3" imgW="2009614" imgH="96195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4221163"/>
                        <a:ext cx="3933825" cy="210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0785696"/>
              </p:ext>
            </p:extLst>
          </p:nvPr>
        </p:nvGraphicFramePr>
        <p:xfrm>
          <a:off x="468313" y="1052513"/>
          <a:ext cx="4292600" cy="278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3" name="Лист" r:id="rId5" imgW="2028900" imgH="762064" progId="Excel.Sheet.8">
                  <p:embed/>
                </p:oleObj>
              </mc:Choice>
              <mc:Fallback>
                <p:oleObj name="Лист" r:id="rId5" imgW="2028900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78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5343129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4" name="Лист" r:id="rId7" imgW="2028900" imgH="571462" progId="Excel.Sheet.8">
                  <p:embed/>
                </p:oleObj>
              </mc:Choice>
              <mc:Fallback>
                <p:oleObj name="Лист" r:id="rId7" imgW="2028900" imgH="57146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2685637"/>
              </p:ext>
            </p:extLst>
          </p:nvPr>
        </p:nvGraphicFramePr>
        <p:xfrm>
          <a:off x="755650" y="3500438"/>
          <a:ext cx="3673475" cy="302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5" name="Лист" r:id="rId9" imgW="1952786" imgH="666763" progId="Excel.Sheet.8">
                  <p:embed/>
                </p:oleObj>
              </mc:Choice>
              <mc:Fallback>
                <p:oleObj name="Лист" r:id="rId9" imgW="1952786" imgH="666763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3500438"/>
                        <a:ext cx="3673475" cy="302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1829401"/>
              </p:ext>
            </p:extLst>
          </p:nvPr>
        </p:nvGraphicFramePr>
        <p:xfrm>
          <a:off x="611560" y="908720"/>
          <a:ext cx="8107363" cy="5256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name="Лист" r:id="rId4" imgW="6600900" imgH="2990799" progId="Excel.Sheet.8">
                  <p:embed/>
                </p:oleObj>
              </mc:Choice>
              <mc:Fallback>
                <p:oleObj name="Лист" r:id="rId4" imgW="6600900" imgH="2990799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908720"/>
                        <a:ext cx="8107363" cy="52565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9425257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19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 2023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945503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 2023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74,5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2,0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 2023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533767"/>
              </p:ext>
            </p:extLst>
          </p:nvPr>
        </p:nvGraphicFramePr>
        <p:xfrm>
          <a:off x="357188" y="1500173"/>
          <a:ext cx="8429625" cy="5392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 2023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10466,2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4006,9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автомобиля для организации и осуществления мероприятий по работе с семьями, имеющих детей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17,7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1123,9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2023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7973993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 2023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28,6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9,9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2023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827062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 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2023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199,6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1357,3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2021-2025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2021-2025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 2023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8149010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2023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1817,6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248,2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25897</TotalTime>
  <Words>893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 2022 года и 2023 года (в тыс.руб.)</vt:lpstr>
      <vt:lpstr>Презентация PowerPoint</vt:lpstr>
      <vt:lpstr>Исполнение по безвозмездным поступлениям за январь 2023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 2023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 2023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2023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2023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 2023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2237</cp:revision>
  <cp:lastPrinted>2023-02-08T05:31:27Z</cp:lastPrinted>
  <dcterms:modified xsi:type="dcterms:W3CDTF">2023-02-08T09:15:45Z</dcterms:modified>
</cp:coreProperties>
</file>