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31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январь-июль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январь-июль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417623,5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394120,9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23502,6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1870185"/>
              </p:ext>
            </p:extLst>
          </p:nvPr>
        </p:nvGraphicFramePr>
        <p:xfrm>
          <a:off x="323850" y="260350"/>
          <a:ext cx="8782050" cy="661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" name="Лист" r:id="rId5" imgW="6943767" imgH="2657610" progId="Excel.Sheet.8">
                  <p:embed/>
                </p:oleObj>
              </mc:Choice>
              <mc:Fallback>
                <p:oleObj name="Лист" r:id="rId5" imgW="6943767" imgH="265761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66103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326633"/>
              </p:ext>
            </p:extLst>
          </p:nvPr>
        </p:nvGraphicFramePr>
        <p:xfrm>
          <a:off x="104775" y="779463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" name="Лист" r:id="rId4" imgW="7696110" imgH="3800653" progId="Excel.Sheet.8">
                  <p:embed/>
                </p:oleObj>
              </mc:Choice>
              <mc:Fallback>
                <p:oleObj name="Лист" r:id="rId4" imgW="7696110" imgH="380065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январь-июль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0404818"/>
              </p:ext>
            </p:extLst>
          </p:nvPr>
        </p:nvGraphicFramePr>
        <p:xfrm>
          <a:off x="4859338" y="2349500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" name="Лист" r:id="rId3" imgW="2581241" imgH="1514337" progId="Excel.Sheet.8">
                  <p:embed/>
                </p:oleObj>
              </mc:Choice>
              <mc:Fallback>
                <p:oleObj name="Лист" r:id="rId3" imgW="2581241" imgH="1514337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8060707"/>
              </p:ext>
            </p:extLst>
          </p:nvPr>
        </p:nvGraphicFramePr>
        <p:xfrm>
          <a:off x="539750" y="2205038"/>
          <a:ext cx="3981450" cy="169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3" name="Лист" r:id="rId5" imgW="1971641" imgH="761865" progId="Excel.Sheet.8">
                  <p:embed/>
                </p:oleObj>
              </mc:Choice>
              <mc:Fallback>
                <p:oleObj name="Лист" r:id="rId5" imgW="1971641" imgH="76186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3981450" cy="16906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3920556"/>
              </p:ext>
            </p:extLst>
          </p:nvPr>
        </p:nvGraphicFramePr>
        <p:xfrm>
          <a:off x="182563" y="908051"/>
          <a:ext cx="8961437" cy="532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0" name="Лист" r:id="rId3" imgW="7000765" imgH="3276720" progId="Excel.Sheet.8">
                  <p:embed/>
                </p:oleObj>
              </mc:Choice>
              <mc:Fallback>
                <p:oleObj name="Лист" r:id="rId3" imgW="7000765" imgH="327672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1"/>
                        <a:ext cx="8961437" cy="53292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январь-июль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6979569"/>
              </p:ext>
            </p:extLst>
          </p:nvPr>
        </p:nvGraphicFramePr>
        <p:xfrm>
          <a:off x="468313" y="1052513"/>
          <a:ext cx="4292600" cy="194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0" name="Лист" r:id="rId3" imgW="2028698" imgH="571590" progId="Excel.Sheet.8">
                  <p:embed/>
                </p:oleObj>
              </mc:Choice>
              <mc:Fallback>
                <p:oleObj name="Лист" r:id="rId3" imgW="2028698" imgH="57159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19478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1660905"/>
              </p:ext>
            </p:extLst>
          </p:nvPr>
        </p:nvGraphicFramePr>
        <p:xfrm>
          <a:off x="4572000" y="1125538"/>
          <a:ext cx="4081463" cy="199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1" name="Лист" r:id="rId5" imgW="2019244" imgH="495180" progId="Excel.Sheet.8">
                  <p:embed/>
                </p:oleObj>
              </mc:Choice>
              <mc:Fallback>
                <p:oleObj name="Лист" r:id="rId5" imgW="2019244" imgH="49518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081463" cy="1997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3168194"/>
              </p:ext>
            </p:extLst>
          </p:nvPr>
        </p:nvGraphicFramePr>
        <p:xfrm>
          <a:off x="611188" y="3789363"/>
          <a:ext cx="40005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2" name="Лист" r:id="rId7" imgW="2028698" imgH="647730" progId="Excel.Sheet.8">
                  <p:embed/>
                </p:oleObj>
              </mc:Choice>
              <mc:Fallback>
                <p:oleObj name="Лист" r:id="rId7" imgW="2028698" imgH="64773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4913341"/>
              </p:ext>
            </p:extLst>
          </p:nvPr>
        </p:nvGraphicFramePr>
        <p:xfrm>
          <a:off x="4572000" y="3933825"/>
          <a:ext cx="3952875" cy="166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3" name="Лист" r:id="rId9" imgW="2019244" imgH="761940" progId="Excel.Sheet.8">
                  <p:embed/>
                </p:oleObj>
              </mc:Choice>
              <mc:Fallback>
                <p:oleObj name="Лист" r:id="rId9" imgW="2019244" imgH="76194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16684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5181075"/>
              </p:ext>
            </p:extLst>
          </p:nvPr>
        </p:nvGraphicFramePr>
        <p:xfrm>
          <a:off x="107950" y="1196975"/>
          <a:ext cx="8194675" cy="491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9" name="Лист" r:id="rId4" imgW="7153390" imgH="2867130" progId="Excel.Sheet.8">
                  <p:embed/>
                </p:oleObj>
              </mc:Choice>
              <mc:Fallback>
                <p:oleObj name="Лист" r:id="rId4" imgW="7153390" imgH="28671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194675" cy="49133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3445553"/>
              </p:ext>
            </p:extLst>
          </p:nvPr>
        </p:nvGraphicFramePr>
        <p:xfrm>
          <a:off x="250825" y="981075"/>
          <a:ext cx="8723313" cy="478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6" name="Лист" r:id="rId3" imgW="7257932" imgH="2524230" progId="Excel.Sheet.8">
                  <p:embed/>
                </p:oleObj>
              </mc:Choice>
              <mc:Fallback>
                <p:oleObj name="Лист" r:id="rId3" imgW="7257932" imgH="25242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3313" cy="47894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январь-июль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6639088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январь-июль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316,9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9,5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67,7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8708,3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93,1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январь-июль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5857652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январь-июль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537,1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7,9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229474,8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105318,4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40,0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24436,4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январь-июль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8802932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январь-июль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235,2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466,7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44,5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январь-июль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927452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январь-июль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2099,6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10509,4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2354,9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январь-июль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7825864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январь-июль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34978,4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6,8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960,3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3565,9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23214</TotalTime>
  <Words>891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январь-июль 2020 года и 2021 года (в тыс.руб.)</vt:lpstr>
      <vt:lpstr>Презентация PowerPoint</vt:lpstr>
      <vt:lpstr>Исполнение по безвозмездным поступлениям за январь-июль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январь-июль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январь-июль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январь-июль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январь-июль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январь-июль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1953</cp:revision>
  <cp:lastPrinted>2021-02-16T09:20:08Z</cp:lastPrinted>
  <dcterms:modified xsi:type="dcterms:W3CDTF">2021-09-17T12:48:27Z</dcterms:modified>
</cp:coreProperties>
</file>