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318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19.11.2020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Office_Excel_97-20032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_____Microsoft_Office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_____Microsoft_Office_Excel_97-20035.xls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7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_____Microsoft_Office_Excel_97-200310.xls"/><Relationship Id="rId5" Type="http://schemas.openxmlformats.org/officeDocument/2006/relationships/oleObject" Target="../embeddings/_____Microsoft_Office_Excel_97-20039.xls"/><Relationship Id="rId4" Type="http://schemas.openxmlformats.org/officeDocument/2006/relationships/oleObject" Target="../embeddings/_____Microsoft_Office_Excel_97-20038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_____Microsoft_Office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январь-октябрь 2020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январь-октябрь 2020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470330,7 тыс.руб.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441663,1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28667,6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p:oleObj spid="_x0000_s1116" r:id="rId3" imgW="8352244" imgH="5328366" progId="Excel.Sheet.8">
              <p:embed/>
            </p:oleObj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82300232"/>
              </p:ext>
            </p:extLst>
          </p:nvPr>
        </p:nvGraphicFramePr>
        <p:xfrm>
          <a:off x="285750" y="857250"/>
          <a:ext cx="8745538" cy="5884118"/>
        </p:xfrm>
        <a:graphic>
          <a:graphicData uri="http://schemas.openxmlformats.org/presentationml/2006/ole">
            <p:oleObj spid="_x0000_s1117" name="Лист" r:id="rId4" imgW="6915133" imgH="315279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/>
        </p:nvGraphicFramePr>
        <p:xfrm>
          <a:off x="179512" y="980728"/>
          <a:ext cx="8783638" cy="4375150"/>
        </p:xfrm>
        <a:graphic>
          <a:graphicData uri="http://schemas.openxmlformats.org/presentationml/2006/ole">
            <p:oleObj spid="_x0000_s2093" name="Worksheet" r:id="rId4" imgW="7648592" imgH="3810118" progId="Excel.Sheet.8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январь-октябрь 2019 года и 2020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/>
        </p:nvGraphicFramePr>
        <p:xfrm>
          <a:off x="4139952" y="2057400"/>
          <a:ext cx="4752528" cy="2816225"/>
        </p:xfrm>
        <a:graphic>
          <a:graphicData uri="http://schemas.openxmlformats.org/presentationml/2006/ole">
            <p:oleObj spid="_x0000_s3164" name="Worksheet" r:id="rId3" imgW="2457551" imgH="1923972" progId="Excel.Sheet.8">
              <p:embed/>
            </p:oleObj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/>
        </p:nvGraphicFramePr>
        <p:xfrm>
          <a:off x="190500" y="2260600"/>
          <a:ext cx="3877444" cy="1943100"/>
        </p:xfrm>
        <a:graphic>
          <a:graphicData uri="http://schemas.openxmlformats.org/presentationml/2006/ole">
            <p:oleObj spid="_x0000_s3165" name="Worksheet" r:id="rId4" imgW="1971759" imgH="771642" progId="Excel.Sheet.8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74419421"/>
              </p:ext>
            </p:extLst>
          </p:nvPr>
        </p:nvGraphicFramePr>
        <p:xfrm>
          <a:off x="136525" y="973138"/>
          <a:ext cx="8975725" cy="4911725"/>
        </p:xfrm>
        <a:graphic>
          <a:graphicData uri="http://schemas.openxmlformats.org/presentationml/2006/ole">
            <p:oleObj spid="_x0000_s4143" name="Лист" r:id="rId3" imgW="7010490" imgH="383859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 – октябрь 2020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50410875"/>
              </p:ext>
            </p:extLst>
          </p:nvPr>
        </p:nvGraphicFramePr>
        <p:xfrm>
          <a:off x="467544" y="1052736"/>
          <a:ext cx="4271962" cy="2520280"/>
        </p:xfrm>
        <a:graphic>
          <a:graphicData uri="http://schemas.openxmlformats.org/presentationml/2006/ole">
            <p:oleObj spid="_x0000_s26810" name="Лист" r:id="rId3" imgW="2019244" imgH="895320" progId="Excel.Sheet.8">
              <p:embed/>
            </p:oleObj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62321925"/>
              </p:ext>
            </p:extLst>
          </p:nvPr>
        </p:nvGraphicFramePr>
        <p:xfrm>
          <a:off x="4572000" y="1071563"/>
          <a:ext cx="4081463" cy="2035175"/>
        </p:xfrm>
        <a:graphic>
          <a:graphicData uri="http://schemas.openxmlformats.org/presentationml/2006/ole">
            <p:oleObj spid="_x0000_s26811" name="Лист" r:id="rId4" imgW="2019244" imgH="571590" progId="Excel.Sheet.8">
              <p:embed/>
            </p:oleObj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25113561"/>
              </p:ext>
            </p:extLst>
          </p:nvPr>
        </p:nvGraphicFramePr>
        <p:xfrm>
          <a:off x="571500" y="3714750"/>
          <a:ext cx="4000500" cy="2609850"/>
        </p:xfrm>
        <a:graphic>
          <a:graphicData uri="http://schemas.openxmlformats.org/presentationml/2006/ole">
            <p:oleObj spid="_x0000_s26812" name="Лист" r:id="rId5" imgW="2028698" imgH="761940" progId="Excel.Sheet.8">
              <p:embed/>
            </p:oleObj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42287303"/>
              </p:ext>
            </p:extLst>
          </p:nvPr>
        </p:nvGraphicFramePr>
        <p:xfrm>
          <a:off x="4572000" y="3714750"/>
          <a:ext cx="3970338" cy="2028825"/>
        </p:xfrm>
        <a:graphic>
          <a:graphicData uri="http://schemas.openxmlformats.org/presentationml/2006/ole">
            <p:oleObj spid="_x0000_s26813" name="Лист" r:id="rId6" imgW="2028698" imgH="76194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10111217"/>
              </p:ext>
            </p:extLst>
          </p:nvPr>
        </p:nvGraphicFramePr>
        <p:xfrm>
          <a:off x="179512" y="548680"/>
          <a:ext cx="8891588" cy="5472608"/>
        </p:xfrm>
        <a:graphic>
          <a:graphicData uri="http://schemas.openxmlformats.org/presentationml/2006/ole">
            <p:oleObj spid="_x0000_s6192" name="Лист" r:id="rId4" imgW="7762810" imgH="346707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04459571"/>
              </p:ext>
            </p:extLst>
          </p:nvPr>
        </p:nvGraphicFramePr>
        <p:xfrm>
          <a:off x="179388" y="765175"/>
          <a:ext cx="8736012" cy="4881563"/>
        </p:xfrm>
        <a:graphic>
          <a:graphicData uri="http://schemas.openxmlformats.org/presentationml/2006/ole">
            <p:oleObj spid="_x0000_s7216" name="Лист" r:id="rId3" imgW="7267657" imgH="305748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январь-октябрь 2020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87260800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январь-октябрь 2020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3239,5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452,6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водоснабжения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2419,2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10368,9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56,4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январь-октябрь 2020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2581867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январь-октябрь 2020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836,1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4,5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2014-2020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252535,0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134485,8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2105,2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102,4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31406,4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январь-октябрь 2020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33367092"/>
              </p:ext>
            </p:extLst>
          </p:nvPr>
        </p:nvGraphicFramePr>
        <p:xfrm>
          <a:off x="457200" y="1285875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январь-октябрь 2020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326,7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205,6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297,4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январь-октябрь 2020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55624734"/>
              </p:ext>
            </p:extLst>
          </p:nvPr>
        </p:nvGraphicFramePr>
        <p:xfrm>
          <a:off x="457200" y="1285875"/>
          <a:ext cx="8229600" cy="5445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январь-октябрь 2020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1841,7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14884,7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на 2014-2020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4916,5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299,6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январь-октябрь 2020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35757040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январь-октябрь</a:t>
                      </a:r>
                    </a:p>
                    <a:p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2020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2018-2021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46974,3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259,5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2945,6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1082,6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«Укрепление единства российской нации и этнокультурное развитие народов России на территории муниципального образования «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район» Ульяновской области на 2015-2020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60,0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14.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20671</TotalTime>
  <Words>913</Words>
  <Application>Microsoft Office PowerPoint</Application>
  <PresentationFormat>Экран (4:3)</PresentationFormat>
  <Paragraphs>112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Office Excel 97-2003</vt:lpstr>
      <vt:lpstr>Лист</vt:lpstr>
      <vt:lpstr> </vt:lpstr>
      <vt:lpstr> </vt:lpstr>
      <vt:lpstr>Слайд 3</vt:lpstr>
      <vt:lpstr>Слайд 4</vt:lpstr>
      <vt:lpstr>Динамика поступления налоговых и неналоговых доходов за январь-октябрь 2019 года и 2020 года (в тыс.руб.)</vt:lpstr>
      <vt:lpstr>Слайд 6</vt:lpstr>
      <vt:lpstr>Исполнение по безвозмездным поступлениям за январь – октябрь 2020 года (тыс. руб.) </vt:lpstr>
      <vt:lpstr>Слайд 8</vt:lpstr>
      <vt:lpstr>Слайд 9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январь-октябрь 2020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январь-октябрь 2020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январь-октябрь 2020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январь-октябрь 2020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январь-октябрь 2020  года, тыс. руб.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Лена</cp:lastModifiedBy>
  <cp:revision>1799</cp:revision>
  <cp:lastPrinted>2020-10-22T07:57:50Z</cp:lastPrinted>
  <dcterms:modified xsi:type="dcterms:W3CDTF">2020-11-19T05:57:16Z</dcterms:modified>
</cp:coreProperties>
</file>