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31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02.06.2021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_____Microsoft_Excel_97-20035.xls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январь-апрель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январь-апрель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212590,4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180617,8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31972,6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6921326"/>
              </p:ext>
            </p:extLst>
          </p:nvPr>
        </p:nvGraphicFramePr>
        <p:xfrm>
          <a:off x="323850" y="260350"/>
          <a:ext cx="8782050" cy="613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" name="Лист" r:id="rId7" imgW="6943767" imgH="2466990" progId="Excel.Sheet.8">
                  <p:embed/>
                </p:oleObj>
              </mc:Choice>
              <mc:Fallback>
                <p:oleObj name="Лист" r:id="rId7" imgW="6943767" imgH="246699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61341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1279764"/>
              </p:ext>
            </p:extLst>
          </p:nvPr>
        </p:nvGraphicFramePr>
        <p:xfrm>
          <a:off x="104775" y="779463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4" name="Лист" r:id="rId4" imgW="7696110" imgH="3800653" progId="Excel.Sheet.8">
                  <p:embed/>
                </p:oleObj>
              </mc:Choice>
              <mc:Fallback>
                <p:oleObj name="Лист" r:id="rId4" imgW="7696110" imgH="380065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январь-апрель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0155468"/>
              </p:ext>
            </p:extLst>
          </p:nvPr>
        </p:nvGraphicFramePr>
        <p:xfrm>
          <a:off x="4859338" y="2349500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0" name="Лист" r:id="rId3" imgW="2581241" imgH="1514337" progId="Excel.Sheet.8">
                  <p:embed/>
                </p:oleObj>
              </mc:Choice>
              <mc:Fallback>
                <p:oleObj name="Лист" r:id="rId3" imgW="2581241" imgH="1514337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3130048"/>
              </p:ext>
            </p:extLst>
          </p:nvPr>
        </p:nvGraphicFramePr>
        <p:xfrm>
          <a:off x="539750" y="2205038"/>
          <a:ext cx="3981450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" name="Лист" r:id="rId6" imgW="1971641" imgH="952602" progId="Excel.Sheet.8">
                  <p:embed/>
                </p:oleObj>
              </mc:Choice>
              <mc:Fallback>
                <p:oleObj name="Лист" r:id="rId6" imgW="1971641" imgH="95260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3981450" cy="21145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4110128"/>
              </p:ext>
            </p:extLst>
          </p:nvPr>
        </p:nvGraphicFramePr>
        <p:xfrm>
          <a:off x="136525" y="973138"/>
          <a:ext cx="8961438" cy="378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69" name="Лист" r:id="rId4" imgW="7000765" imgH="2524230" progId="Excel.Sheet.8">
                  <p:embed/>
                </p:oleObj>
              </mc:Choice>
              <mc:Fallback>
                <p:oleObj name="Лист" r:id="rId4" imgW="7000765" imgH="25242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973138"/>
                        <a:ext cx="8961438" cy="37877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январь-апрель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4824302"/>
              </p:ext>
            </p:extLst>
          </p:nvPr>
        </p:nvGraphicFramePr>
        <p:xfrm>
          <a:off x="468313" y="1052513"/>
          <a:ext cx="4292600" cy="259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22" name="Лист" r:id="rId4" imgW="2028698" imgH="761940" progId="Excel.Sheet.8">
                  <p:embed/>
                </p:oleObj>
              </mc:Choice>
              <mc:Fallback>
                <p:oleObj name="Лист" r:id="rId4" imgW="2028698" imgH="76194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5939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633156"/>
              </p:ext>
            </p:extLst>
          </p:nvPr>
        </p:nvGraphicFramePr>
        <p:xfrm>
          <a:off x="4572000" y="1125538"/>
          <a:ext cx="4100513" cy="230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23" name="Лист" r:id="rId7" imgW="2028698" imgH="571590" progId="Excel.Sheet.8">
                  <p:embed/>
                </p:oleObj>
              </mc:Choice>
              <mc:Fallback>
                <p:oleObj name="Лист" r:id="rId7" imgW="2028698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34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3054335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24" name="Лист" r:id="rId10" imgW="2028698" imgH="761940" progId="Excel.Sheet.8">
                  <p:embed/>
                </p:oleObj>
              </mc:Choice>
              <mc:Fallback>
                <p:oleObj name="Лист" r:id="rId10" imgW="2028698" imgH="76194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6226793"/>
              </p:ext>
            </p:extLst>
          </p:nvPr>
        </p:nvGraphicFramePr>
        <p:xfrm>
          <a:off x="4572000" y="3933825"/>
          <a:ext cx="3970338" cy="221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25" name="Лист" r:id="rId13" imgW="2028698" imgH="1009530" progId="Excel.Sheet.8">
                  <p:embed/>
                </p:oleObj>
              </mc:Choice>
              <mc:Fallback>
                <p:oleObj name="Лист" r:id="rId13" imgW="2028698" imgH="100953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70338" cy="22113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7359617"/>
              </p:ext>
            </p:extLst>
          </p:nvPr>
        </p:nvGraphicFramePr>
        <p:xfrm>
          <a:off x="107950" y="1196975"/>
          <a:ext cx="8882063" cy="484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8" name="Лист" r:id="rId5" imgW="7753356" imgH="2829060" progId="Excel.Sheet.8">
                  <p:embed/>
                </p:oleObj>
              </mc:Choice>
              <mc:Fallback>
                <p:oleObj name="Лист" r:id="rId5" imgW="7753356" imgH="282906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882063" cy="484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3338831"/>
              </p:ext>
            </p:extLst>
          </p:nvPr>
        </p:nvGraphicFramePr>
        <p:xfrm>
          <a:off x="250825" y="981075"/>
          <a:ext cx="8723313" cy="470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3" name="Лист" r:id="rId4" imgW="7257932" imgH="2914650" progId="Excel.Sheet.8">
                  <p:embed/>
                </p:oleObj>
              </mc:Choice>
              <mc:Fallback>
                <p:oleObj name="Лист" r:id="rId4" imgW="7257932" imgH="291465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3313" cy="47021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январь-апрель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247071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январь-апрель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264,7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25,0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5170,9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88,1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январь-апрель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3451496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январь-апрель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7,9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7,9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110330,7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55795,8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24,0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13939,4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январь-апрель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3437709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январь-апрель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132,3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283,6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25,5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январь-апрель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3048149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январь-апрель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1143,8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6035,7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1174,7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январь-апрель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4381980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январь-апрель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17486,99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3,3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485,0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22685</TotalTime>
  <Words>891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январь-апрель 2020 года и 2021 года (в тыс.руб.)</vt:lpstr>
      <vt:lpstr>Презентация PowerPoint</vt:lpstr>
      <vt:lpstr>Исполнение по безвозмездным поступлениям за январь-апрель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январь-апрель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январь-апрель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январь-апрель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январь-апрель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январь-апрель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1912</cp:revision>
  <cp:lastPrinted>2021-02-16T09:20:08Z</cp:lastPrinted>
  <dcterms:modified xsi:type="dcterms:W3CDTF">2021-06-02T09:34:52Z</dcterms:modified>
</cp:coreProperties>
</file>