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25" d="100"/>
          <a:sy n="125" d="100"/>
        </p:scale>
        <p:origin x="-96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16.12.2020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_____Microsoft_Office_Excel_97-20032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_____Microsoft_Office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_____Microsoft_Office_Excel_97-20035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7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_____Microsoft_Office_Excel_97-200310.xls"/><Relationship Id="rId5" Type="http://schemas.openxmlformats.org/officeDocument/2006/relationships/oleObject" Target="../embeddings/_____Microsoft_Office_Excel_97-20039.xls"/><Relationship Id="rId4" Type="http://schemas.openxmlformats.org/officeDocument/2006/relationships/oleObject" Target="../embeddings/_____Microsoft_Office_Excel_97-20038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_____Microsoft_Office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январь-ноябрь 2020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январь-ноябрь 2020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525469,2 тыс.руб.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501244,1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24225,1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p:oleObj spid="_x0000_s1148" r:id="rId3" imgW="8352244" imgH="5328366" progId="Excel.Sheet.8">
              <p:embed/>
            </p:oleObj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99012437"/>
              </p:ext>
            </p:extLst>
          </p:nvPr>
        </p:nvGraphicFramePr>
        <p:xfrm>
          <a:off x="285750" y="857250"/>
          <a:ext cx="8745538" cy="5778500"/>
        </p:xfrm>
        <a:graphic>
          <a:graphicData uri="http://schemas.openxmlformats.org/presentationml/2006/ole">
            <p:oleObj spid="_x0000_s1149" name="Лист" r:id="rId4" imgW="6915133" imgH="309555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/>
        </p:nvGraphicFramePr>
        <p:xfrm>
          <a:off x="101600" y="774700"/>
          <a:ext cx="8783638" cy="4375150"/>
        </p:xfrm>
        <a:graphic>
          <a:graphicData uri="http://schemas.openxmlformats.org/presentationml/2006/ole">
            <p:oleObj spid="_x0000_s2109" name="Worksheet" r:id="rId4" imgW="7648592" imgH="3810118" progId="Excel.Sheet.8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январь-ноябрь 2019 года и 2020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/>
        </p:nvGraphicFramePr>
        <p:xfrm>
          <a:off x="4495800" y="2057400"/>
          <a:ext cx="4252664" cy="2538413"/>
        </p:xfrm>
        <a:graphic>
          <a:graphicData uri="http://schemas.openxmlformats.org/presentationml/2006/ole">
            <p:oleObj spid="_x0000_s3196" name="Worksheet" r:id="rId3" imgW="2590800" imgH="1733493" progId="Excel.Sheet.8">
              <p:embed/>
            </p:oleObj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/>
        </p:nvGraphicFramePr>
        <p:xfrm>
          <a:off x="190500" y="2260600"/>
          <a:ext cx="4422775" cy="1919288"/>
        </p:xfrm>
        <a:graphic>
          <a:graphicData uri="http://schemas.openxmlformats.org/presentationml/2006/ole">
            <p:oleObj spid="_x0000_s3197" name="Worksheet" r:id="rId4" imgW="1962049" imgH="761916" progId="Excel.Sheet.8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8700323"/>
              </p:ext>
            </p:extLst>
          </p:nvPr>
        </p:nvGraphicFramePr>
        <p:xfrm>
          <a:off x="136525" y="973138"/>
          <a:ext cx="8975725" cy="4760118"/>
        </p:xfrm>
        <a:graphic>
          <a:graphicData uri="http://schemas.openxmlformats.org/presentationml/2006/ole">
            <p:oleObj spid="_x0000_s4161" name="Лист" r:id="rId3" imgW="7010490" imgH="339093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 – ноябрь 2020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36985278"/>
              </p:ext>
            </p:extLst>
          </p:nvPr>
        </p:nvGraphicFramePr>
        <p:xfrm>
          <a:off x="468313" y="1052513"/>
          <a:ext cx="4292600" cy="2682875"/>
        </p:xfrm>
        <a:graphic>
          <a:graphicData uri="http://schemas.openxmlformats.org/presentationml/2006/ole">
            <p:oleObj spid="_x0000_s26886" name="Лист" r:id="rId3" imgW="2028698" imgH="952560" progId="Excel.Sheet.8">
              <p:embed/>
            </p:oleObj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53805981"/>
              </p:ext>
            </p:extLst>
          </p:nvPr>
        </p:nvGraphicFramePr>
        <p:xfrm>
          <a:off x="4572000" y="1071563"/>
          <a:ext cx="4081463" cy="2501453"/>
        </p:xfrm>
        <a:graphic>
          <a:graphicData uri="http://schemas.openxmlformats.org/presentationml/2006/ole">
            <p:oleObj spid="_x0000_s26887" name="Лист" r:id="rId4" imgW="2019244" imgH="571590" progId="Excel.Sheet.8">
              <p:embed/>
            </p:oleObj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58059261"/>
              </p:ext>
            </p:extLst>
          </p:nvPr>
        </p:nvGraphicFramePr>
        <p:xfrm>
          <a:off x="571500" y="3714750"/>
          <a:ext cx="4000500" cy="2609850"/>
        </p:xfrm>
        <a:graphic>
          <a:graphicData uri="http://schemas.openxmlformats.org/presentationml/2006/ole">
            <p:oleObj spid="_x0000_s26888" name="Лист" r:id="rId5" imgW="2028698" imgH="761940" progId="Excel.Sheet.8">
              <p:embed/>
            </p:oleObj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48190213"/>
              </p:ext>
            </p:extLst>
          </p:nvPr>
        </p:nvGraphicFramePr>
        <p:xfrm>
          <a:off x="4572000" y="3714751"/>
          <a:ext cx="3970338" cy="2522562"/>
        </p:xfrm>
        <a:graphic>
          <a:graphicData uri="http://schemas.openxmlformats.org/presentationml/2006/ole">
            <p:oleObj spid="_x0000_s26889" name="Лист" r:id="rId6" imgW="2028698" imgH="115263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89528814"/>
              </p:ext>
            </p:extLst>
          </p:nvPr>
        </p:nvGraphicFramePr>
        <p:xfrm>
          <a:off x="179388" y="1196752"/>
          <a:ext cx="8880475" cy="5400599"/>
        </p:xfrm>
        <a:graphic>
          <a:graphicData uri="http://schemas.openxmlformats.org/presentationml/2006/ole">
            <p:oleObj spid="_x0000_s6209" name="Лист" r:id="rId4" imgW="7753356" imgH="324810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1513404"/>
              </p:ext>
            </p:extLst>
          </p:nvPr>
        </p:nvGraphicFramePr>
        <p:xfrm>
          <a:off x="179512" y="980728"/>
          <a:ext cx="8736012" cy="4576763"/>
        </p:xfrm>
        <a:graphic>
          <a:graphicData uri="http://schemas.openxmlformats.org/presentationml/2006/ole">
            <p:oleObj spid="_x0000_s7232" name="Лист" r:id="rId3" imgW="7267657" imgH="286713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январь-ноябрь 2020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26672991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январь-ноябрь 2020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3244,0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452,6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водоснабжения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2423,7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18417,7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106,8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январь-ноябрь 2020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23580616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январь-ноябрь 2020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836,1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4,5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2014-2020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278296,5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144922,4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2105,2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131,2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33912,6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январь-ноябрь 2020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6158844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январь-ноябрь 2020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359,9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257,2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305,4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январь-ноябрь 2020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94033732"/>
              </p:ext>
            </p:extLst>
          </p:nvPr>
        </p:nvGraphicFramePr>
        <p:xfrm>
          <a:off x="457200" y="1285875"/>
          <a:ext cx="8229600" cy="5445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январь-ноябрь 2020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2199,5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16375,3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на 2014-2020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5673,3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299,6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январь-ноябрь 2020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38952626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январь-ноябрь</a:t>
                      </a:r>
                    </a:p>
                    <a:p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2020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2018-2021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53701,8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440,0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3100,7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1177,4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«Укрепление единства российской нации и этнокультурное развитие народов России на территории муниципального образования «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район» Ульяновской области на 2015-2020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60,0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14.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21541</TotalTime>
  <Words>913</Words>
  <Application>Microsoft Office PowerPoint</Application>
  <PresentationFormat>Экран (4:3)</PresentationFormat>
  <Paragraphs>112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Office Excel 97-2003</vt:lpstr>
      <vt:lpstr>Лист</vt:lpstr>
      <vt:lpstr> </vt:lpstr>
      <vt:lpstr> </vt:lpstr>
      <vt:lpstr>Слайд 3</vt:lpstr>
      <vt:lpstr>Слайд 4</vt:lpstr>
      <vt:lpstr>Динамика поступления налоговых и неналоговых доходов за январь-ноябрь 2019 года и 2020 года (в тыс.руб.)</vt:lpstr>
      <vt:lpstr>Слайд 6</vt:lpstr>
      <vt:lpstr>Исполнение по безвозмездным поступлениям за январь – ноябрь 2020 года (тыс. руб.) </vt:lpstr>
      <vt:lpstr>Слайд 8</vt:lpstr>
      <vt:lpstr>Слайд 9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январь-ноябрь 2020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январь-ноябрь 2020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январь-ноябрь 2020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январь-ноябрь 2020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январь-ноябрь 2020  года, тыс. руб.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Лена</cp:lastModifiedBy>
  <cp:revision>1815</cp:revision>
  <cp:lastPrinted>2020-10-22T07:57:50Z</cp:lastPrinted>
  <dcterms:modified xsi:type="dcterms:W3CDTF">2020-12-16T12:02:52Z</dcterms:modified>
</cp:coreProperties>
</file>