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318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19.04.2021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январь-март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январь-март 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156472,1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119855,4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36616,7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6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6693628"/>
              </p:ext>
            </p:extLst>
          </p:nvPr>
        </p:nvGraphicFramePr>
        <p:xfrm>
          <a:off x="250825" y="836613"/>
          <a:ext cx="8756650" cy="546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7" name="Лист" r:id="rId5" imgW="6924588" imgH="2457540" progId="Excel.Sheet.8">
                  <p:embed/>
                </p:oleObj>
              </mc:Choice>
              <mc:Fallback>
                <p:oleObj name="Лист" r:id="rId5" imgW="6924588" imgH="245754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836613"/>
                        <a:ext cx="8756650" cy="54610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05457603"/>
              </p:ext>
            </p:extLst>
          </p:nvPr>
        </p:nvGraphicFramePr>
        <p:xfrm>
          <a:off x="179512" y="836712"/>
          <a:ext cx="8810625" cy="433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7" name="Лист" r:id="rId4" imgW="7667614" imgH="3771753" progId="Excel.Sheet.8">
                  <p:embed/>
                </p:oleObj>
              </mc:Choice>
              <mc:Fallback>
                <p:oleObj name="Лист" r:id="rId4" imgW="7667614" imgH="3771753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836712"/>
                        <a:ext cx="8810625" cy="4332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январь-март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1104310"/>
              </p:ext>
            </p:extLst>
          </p:nvPr>
        </p:nvGraphicFramePr>
        <p:xfrm>
          <a:off x="4859338" y="2349500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4" name="Лист" r:id="rId3" imgW="2581241" imgH="1514337" progId="Excel.Sheet.8">
                  <p:embed/>
                </p:oleObj>
              </mc:Choice>
              <mc:Fallback>
                <p:oleObj name="Лист" r:id="rId3" imgW="2581241" imgH="1514337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3681797"/>
              </p:ext>
            </p:extLst>
          </p:nvPr>
        </p:nvGraphicFramePr>
        <p:xfrm>
          <a:off x="539750" y="2205038"/>
          <a:ext cx="3981450" cy="211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5" name="Лист" r:id="rId5" imgW="1971641" imgH="952602" progId="Excel.Sheet.8">
                  <p:embed/>
                </p:oleObj>
              </mc:Choice>
              <mc:Fallback>
                <p:oleObj name="Лист" r:id="rId5" imgW="1971641" imgH="95260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3981450" cy="21145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124625"/>
              </p:ext>
            </p:extLst>
          </p:nvPr>
        </p:nvGraphicFramePr>
        <p:xfrm>
          <a:off x="136525" y="973138"/>
          <a:ext cx="8939213" cy="430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50" name="Лист" r:id="rId3" imgW="6981856" imgH="2867130" progId="Excel.Sheet.8">
                  <p:embed/>
                </p:oleObj>
              </mc:Choice>
              <mc:Fallback>
                <p:oleObj name="Лист" r:id="rId3" imgW="6981856" imgH="286713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973138"/>
                        <a:ext cx="8939213" cy="43021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январь-март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2125468"/>
              </p:ext>
            </p:extLst>
          </p:nvPr>
        </p:nvGraphicFramePr>
        <p:xfrm>
          <a:off x="468313" y="1052513"/>
          <a:ext cx="4292600" cy="259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50" name="Лист" r:id="rId3" imgW="2028698" imgH="761940" progId="Excel.Sheet.8">
                  <p:embed/>
                </p:oleObj>
              </mc:Choice>
              <mc:Fallback>
                <p:oleObj name="Лист" r:id="rId3" imgW="2028698" imgH="76194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5939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38841069"/>
              </p:ext>
            </p:extLst>
          </p:nvPr>
        </p:nvGraphicFramePr>
        <p:xfrm>
          <a:off x="4572000" y="1124744"/>
          <a:ext cx="4081463" cy="2304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51" name="Лист" r:id="rId5" imgW="2019244" imgH="571590" progId="Excel.Sheet.8">
                  <p:embed/>
                </p:oleObj>
              </mc:Choice>
              <mc:Fallback>
                <p:oleObj name="Лист" r:id="rId5" imgW="2019244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4744"/>
                        <a:ext cx="4081463" cy="230425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5419627"/>
              </p:ext>
            </p:extLst>
          </p:nvPr>
        </p:nvGraphicFramePr>
        <p:xfrm>
          <a:off x="611188" y="3789363"/>
          <a:ext cx="4000500" cy="228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52" name="Лист" r:id="rId7" imgW="2028698" imgH="666630" progId="Excel.Sheet.8">
                  <p:embed/>
                </p:oleObj>
              </mc:Choice>
              <mc:Fallback>
                <p:oleObj name="Лист" r:id="rId7" imgW="2028698" imgH="66663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287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7147647"/>
              </p:ext>
            </p:extLst>
          </p:nvPr>
        </p:nvGraphicFramePr>
        <p:xfrm>
          <a:off x="4572000" y="3933825"/>
          <a:ext cx="3857625" cy="1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53" name="Лист" r:id="rId9" imgW="1971700" imgH="619110" progId="Excel.Sheet.8">
                  <p:embed/>
                </p:oleObj>
              </mc:Choice>
              <mc:Fallback>
                <p:oleObj name="Лист" r:id="rId9" imgW="1971700" imgH="61911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857625" cy="13557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1654642"/>
              </p:ext>
            </p:extLst>
          </p:nvPr>
        </p:nvGraphicFramePr>
        <p:xfrm>
          <a:off x="107504" y="1196752"/>
          <a:ext cx="8696325" cy="54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01" name="Лист" r:id="rId4" imgW="7591546" imgH="3152790" progId="Excel.Sheet.8">
                  <p:embed/>
                </p:oleObj>
              </mc:Choice>
              <mc:Fallback>
                <p:oleObj name="Лист" r:id="rId4" imgW="7591546" imgH="315279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1196752"/>
                        <a:ext cx="8696325" cy="540060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3950252"/>
              </p:ext>
            </p:extLst>
          </p:nvPr>
        </p:nvGraphicFramePr>
        <p:xfrm>
          <a:off x="179388" y="981075"/>
          <a:ext cx="8747125" cy="436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24" name="Лист" r:id="rId3" imgW="7277111" imgH="2867130" progId="Excel.Sheet.8">
                  <p:embed/>
                </p:oleObj>
              </mc:Choice>
              <mc:Fallback>
                <p:oleObj name="Лист" r:id="rId3" imgW="7277111" imgH="286713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981075"/>
                        <a:ext cx="8747125" cy="436086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январь-март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3449768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январь-март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239,7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5079,7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55,7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январь-март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927497"/>
              </p:ext>
            </p:extLst>
          </p:nvPr>
        </p:nvGraphicFramePr>
        <p:xfrm>
          <a:off x="357188" y="1500173"/>
          <a:ext cx="8429625" cy="517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январь-март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4,2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73816,9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38964,8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24,0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9781,4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январь-март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0627052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январь-март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98,9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198,4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20,3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январь-март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92903212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январь-март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808,3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4494,4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855,1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январь-март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1750337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январь-март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10620,7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259,9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22464</TotalTime>
  <Words>891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январь-март 2020 года и 2021 года (в тыс.руб.)</vt:lpstr>
      <vt:lpstr>Презентация PowerPoint</vt:lpstr>
      <vt:lpstr>Исполнение по безвозмездным поступлениям за январь-март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январь-март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январь-март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январь-март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январь-март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январь-март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Пользователь Windows</cp:lastModifiedBy>
  <cp:revision>1895</cp:revision>
  <cp:lastPrinted>2021-02-16T09:20:08Z</cp:lastPrinted>
  <dcterms:modified xsi:type="dcterms:W3CDTF">2021-04-19T10:32:57Z</dcterms:modified>
</cp:coreProperties>
</file>