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318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11.06.2021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11.06.2021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11.06.2021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11.06.2021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11.06.2021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11.06.2021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11.06.2021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11.06.2021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11.06.2021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11.06.2021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11.06.2021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11.06.2021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11.06.2021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11.06.2021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_____Microsoft_Excel_97-2003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png"/><Relationship Id="rId4" Type="http://schemas.openxmlformats.org/officeDocument/2006/relationships/oleObject" Target="../embeddings/_____Microsoft_Excel_97-20031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oleObject" Target="../embeddings/_____Microsoft_Excel_97-20036.xls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oleObject" Target="../embeddings/_____Microsoft_Excel_97-200310.xls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_____Microsoft_Excel_97-20038.xls"/><Relationship Id="rId12" Type="http://schemas.openxmlformats.org/officeDocument/2006/relationships/oleObject" Target="../embeddings/oleObject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11.emf"/><Relationship Id="rId5" Type="http://schemas.openxmlformats.org/officeDocument/2006/relationships/image" Target="../media/image9.emf"/><Relationship Id="rId10" Type="http://schemas.openxmlformats.org/officeDocument/2006/relationships/oleObject" Target="../embeddings/_____Microsoft_Excel_97-20039.xls"/><Relationship Id="rId4" Type="http://schemas.openxmlformats.org/officeDocument/2006/relationships/oleObject" Target="../embeddings/_____Microsoft_Excel_97-20037.xls"/><Relationship Id="rId9" Type="http://schemas.openxmlformats.org/officeDocument/2006/relationships/oleObject" Target="../embeddings/oleObject6.bin"/><Relationship Id="rId1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emf"/><Relationship Id="rId5" Type="http://schemas.openxmlformats.org/officeDocument/2006/relationships/oleObject" Target="../embeddings/_____Microsoft_Excel_97-200311.xls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4.emf"/><Relationship Id="rId4" Type="http://schemas.openxmlformats.org/officeDocument/2006/relationships/oleObject" Target="../embeddings/_____Microsoft_Excel_97-200312.xls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январь-май 2021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январь-май 2021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282014,3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256199,1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25815,2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6" r:id="rId4" imgW="8352244" imgH="5328366" progId="Excel.Sheet.8">
                  <p:embed/>
                </p:oleObj>
              </mc:Choice>
              <mc:Fallback>
                <p:oleObj r:id="rId4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9816274"/>
              </p:ext>
            </p:extLst>
          </p:nvPr>
        </p:nvGraphicFramePr>
        <p:xfrm>
          <a:off x="323850" y="260350"/>
          <a:ext cx="8782050" cy="587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7" name="Лист" r:id="rId7" imgW="6943767" imgH="2362230" progId="Excel.Sheet.8">
                  <p:embed/>
                </p:oleObj>
              </mc:Choice>
              <mc:Fallback>
                <p:oleObj name="Лист" r:id="rId7" imgW="6943767" imgH="236223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60350"/>
                        <a:ext cx="8782050" cy="58737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9339990"/>
              </p:ext>
            </p:extLst>
          </p:nvPr>
        </p:nvGraphicFramePr>
        <p:xfrm>
          <a:off x="107504" y="764704"/>
          <a:ext cx="8843963" cy="436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9" name="Лист" r:id="rId4" imgW="7696110" imgH="3800653" progId="Excel.Sheet.8">
                  <p:embed/>
                </p:oleObj>
              </mc:Choice>
              <mc:Fallback>
                <p:oleObj name="Лист" r:id="rId4" imgW="7696110" imgH="3800653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504" y="764704"/>
                        <a:ext cx="8843963" cy="436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январь-май 2020 года и 2021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0954134"/>
              </p:ext>
            </p:extLst>
          </p:nvPr>
        </p:nvGraphicFramePr>
        <p:xfrm>
          <a:off x="4859338" y="2349500"/>
          <a:ext cx="37973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2" name="Лист" r:id="rId3" imgW="2581241" imgH="1514337" progId="Excel.Sheet.8">
                  <p:embed/>
                </p:oleObj>
              </mc:Choice>
              <mc:Fallback>
                <p:oleObj name="Лист" r:id="rId3" imgW="2581241" imgH="1514337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22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8750429"/>
              </p:ext>
            </p:extLst>
          </p:nvPr>
        </p:nvGraphicFramePr>
        <p:xfrm>
          <a:off x="539750" y="2205038"/>
          <a:ext cx="3981450" cy="211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3" name="Лист" r:id="rId5" imgW="1971641" imgH="952602" progId="Excel.Sheet.8">
                  <p:embed/>
                </p:oleObj>
              </mc:Choice>
              <mc:Fallback>
                <p:oleObj name="Лист" r:id="rId5" imgW="1971641" imgH="952602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05038"/>
                        <a:ext cx="3981450" cy="21145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4243532"/>
              </p:ext>
            </p:extLst>
          </p:nvPr>
        </p:nvGraphicFramePr>
        <p:xfrm>
          <a:off x="136525" y="973138"/>
          <a:ext cx="8936038" cy="361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5" name="Лист" r:id="rId4" imgW="6981856" imgH="2409750" progId="Excel.Sheet.8">
                  <p:embed/>
                </p:oleObj>
              </mc:Choice>
              <mc:Fallback>
                <p:oleObj name="Лист" r:id="rId4" imgW="6981856" imgH="240975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" y="973138"/>
                        <a:ext cx="8936038" cy="36163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январь-май 2021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4513826"/>
              </p:ext>
            </p:extLst>
          </p:nvPr>
        </p:nvGraphicFramePr>
        <p:xfrm>
          <a:off x="468313" y="1052513"/>
          <a:ext cx="4292600" cy="217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46" name="Лист" r:id="rId4" imgW="2028698" imgH="638280" progId="Excel.Sheet.8">
                  <p:embed/>
                </p:oleObj>
              </mc:Choice>
              <mc:Fallback>
                <p:oleObj name="Лист" r:id="rId4" imgW="2028698" imgH="63828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21748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303847"/>
              </p:ext>
            </p:extLst>
          </p:nvPr>
        </p:nvGraphicFramePr>
        <p:xfrm>
          <a:off x="4572000" y="1125538"/>
          <a:ext cx="4100513" cy="2265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47" name="Лист" r:id="rId7" imgW="2028698" imgH="561870" progId="Excel.Sheet.8">
                  <p:embed/>
                </p:oleObj>
              </mc:Choice>
              <mc:Fallback>
                <p:oleObj name="Лист" r:id="rId7" imgW="2028698" imgH="561870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25538"/>
                        <a:ext cx="4100513" cy="22653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6522736"/>
              </p:ext>
            </p:extLst>
          </p:nvPr>
        </p:nvGraphicFramePr>
        <p:xfrm>
          <a:off x="611188" y="3789363"/>
          <a:ext cx="4000500" cy="2255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48" name="Лист" r:id="rId10" imgW="2028698" imgH="657180" progId="Excel.Sheet.8">
                  <p:embed/>
                </p:oleObj>
              </mc:Choice>
              <mc:Fallback>
                <p:oleObj name="Лист" r:id="rId10" imgW="2028698" imgH="657180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255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9011922"/>
              </p:ext>
            </p:extLst>
          </p:nvPr>
        </p:nvGraphicFramePr>
        <p:xfrm>
          <a:off x="4572000" y="3933825"/>
          <a:ext cx="3970338" cy="2106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49" name="Лист" r:id="rId13" imgW="2028698" imgH="962010" progId="Excel.Sheet.8">
                  <p:embed/>
                </p:oleObj>
              </mc:Choice>
              <mc:Fallback>
                <p:oleObj name="Лист" r:id="rId13" imgW="2028698" imgH="962010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70338" cy="210661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6245937"/>
              </p:ext>
            </p:extLst>
          </p:nvPr>
        </p:nvGraphicFramePr>
        <p:xfrm>
          <a:off x="107950" y="1196975"/>
          <a:ext cx="8882063" cy="482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23" name="Лист" r:id="rId5" imgW="7753356" imgH="2819340" progId="Excel.Sheet.8">
                  <p:embed/>
                </p:oleObj>
              </mc:Choice>
              <mc:Fallback>
                <p:oleObj name="Лист" r:id="rId5" imgW="7753356" imgH="281934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882063" cy="48291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07782371"/>
              </p:ext>
            </p:extLst>
          </p:nvPr>
        </p:nvGraphicFramePr>
        <p:xfrm>
          <a:off x="250825" y="981075"/>
          <a:ext cx="8747125" cy="462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48" name="Лист" r:id="rId4" imgW="7277111" imgH="2867130" progId="Excel.Sheet.8">
                  <p:embed/>
                </p:oleObj>
              </mc:Choice>
              <mc:Fallback>
                <p:oleObj name="Лист" r:id="rId4" imgW="7277111" imgH="286713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47125" cy="46259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январь-май 2021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460611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январь-май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300,0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60,3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5170,9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93,1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                  муниципальных программ за январь-май 2021 года,          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08539"/>
              </p:ext>
            </p:extLst>
          </p:nvPr>
        </p:nvGraphicFramePr>
        <p:xfrm>
          <a:off x="357188" y="1500173"/>
          <a:ext cx="8429625" cy="5179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январь-май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537,1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7,9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161292,6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76045,6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40,0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18169,1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январь-май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1423789"/>
              </p:ext>
            </p:extLst>
          </p:nvPr>
        </p:nvGraphicFramePr>
        <p:xfrm>
          <a:off x="457200" y="1285875"/>
          <a:ext cx="82296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январь-май 2021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167,3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305,3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30,5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январь-май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93077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январь-май  2021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1490,4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7640,3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1583,1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бюджет-2020»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январь-май 2021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5626988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январь-май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2021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20403,2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3,3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585,8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22816</TotalTime>
  <Words>891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январь-май 2020 года и 2021 года (в тыс.руб.)</vt:lpstr>
      <vt:lpstr>Презентация PowerPoint</vt:lpstr>
      <vt:lpstr>Исполнение по безвозмездным поступлениям за январь-май 2021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январь-май 2021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                  муниципальных программ за январь-май 2021 года,       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январь-май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январь-май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январь-май 2021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Пользователь Windows</cp:lastModifiedBy>
  <cp:revision>1916</cp:revision>
  <cp:lastPrinted>2021-02-16T09:20:08Z</cp:lastPrinted>
  <dcterms:modified xsi:type="dcterms:W3CDTF">2021-06-11T10:45:37Z</dcterms:modified>
</cp:coreProperties>
</file>