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11.11.2022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11.11.2022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12" Type="http://schemas.openxmlformats.org/officeDocument/2006/relationships/image" Target="../media/image13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11" Type="http://schemas.openxmlformats.org/officeDocument/2006/relationships/oleObject" Target="../embeddings/_____Microsoft_Excel_97-200311.xls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4.emf"/><Relationship Id="rId4" Type="http://schemas.openxmlformats.org/officeDocument/2006/relationships/oleObject" Target="../embeddings/_____Microsoft_Excel_97-200312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январь-октябрь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январь-октябрь 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626687,1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604234,5 тыс.руб. 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22452,6 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0602607"/>
              </p:ext>
            </p:extLst>
          </p:nvPr>
        </p:nvGraphicFramePr>
        <p:xfrm>
          <a:off x="395536" y="90872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536" y="90872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6109205"/>
              </p:ext>
            </p:extLst>
          </p:nvPr>
        </p:nvGraphicFramePr>
        <p:xfrm>
          <a:off x="401638" y="908050"/>
          <a:ext cx="8626475" cy="333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" name="Лист" r:id="rId5" imgW="6905700" imgH="1323892" progId="Excel.Sheet.8">
                  <p:embed/>
                </p:oleObj>
              </mc:Choice>
              <mc:Fallback>
                <p:oleObj name="Лист" r:id="rId5" imgW="6905700" imgH="132389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638" y="908050"/>
                        <a:ext cx="8626475" cy="3333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0479052"/>
              </p:ext>
            </p:extLst>
          </p:nvPr>
        </p:nvGraphicFramePr>
        <p:xfrm>
          <a:off x="104775" y="779463"/>
          <a:ext cx="8843963" cy="501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12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501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</a:t>
            </a:r>
            <a:r>
              <a:rPr lang="ru-RU" sz="2400" smtClean="0">
                <a:solidFill>
                  <a:schemeClr val="accent1">
                    <a:lumMod val="75000"/>
                  </a:schemeClr>
                </a:solidFill>
              </a:rPr>
              <a:t>за январь-октябрь 2021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9167066"/>
              </p:ext>
            </p:extLst>
          </p:nvPr>
        </p:nvGraphicFramePr>
        <p:xfrm>
          <a:off x="4859338" y="2349500"/>
          <a:ext cx="3797300" cy="22316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" name="Лист" r:id="rId3" imgW="2581241" imgH="1162123" progId="Excel.Sheet.8">
                  <p:embed/>
                </p:oleObj>
              </mc:Choice>
              <mc:Fallback>
                <p:oleObj name="Лист" r:id="rId3" imgW="2581241" imgH="1162123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3162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273990"/>
              </p:ext>
            </p:extLst>
          </p:nvPr>
        </p:nvGraphicFramePr>
        <p:xfrm>
          <a:off x="539750" y="2276475"/>
          <a:ext cx="3887788" cy="2304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7" name="Лист" r:id="rId5" imgW="1971641" imgH="1162123" progId="Excel.Sheet.8">
                  <p:embed/>
                </p:oleObj>
              </mc:Choice>
              <mc:Fallback>
                <p:oleObj name="Лист" r:id="rId5" imgW="1971641" imgH="1162123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276475"/>
                        <a:ext cx="3887788" cy="230465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50536307"/>
              </p:ext>
            </p:extLst>
          </p:nvPr>
        </p:nvGraphicFramePr>
        <p:xfrm>
          <a:off x="182563" y="908050"/>
          <a:ext cx="8594725" cy="3797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70" name="Лист" r:id="rId3" imgW="6715243" imgH="2333670" progId="Excel.Sheet.8">
                  <p:embed/>
                </p:oleObj>
              </mc:Choice>
              <mc:Fallback>
                <p:oleObj name="Лист" r:id="rId3" imgW="6715243" imgH="2333670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563" y="908050"/>
                        <a:ext cx="8594725" cy="3797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январь-октябрь</a:t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8880556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61" name="Лист" r:id="rId3" imgW="2028900" imgH="571462" progId="Excel.Sheet.8">
                  <p:embed/>
                </p:oleObj>
              </mc:Choice>
              <mc:Fallback>
                <p:oleObj name="Лист" r:id="rId3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41956582"/>
              </p:ext>
            </p:extLst>
          </p:nvPr>
        </p:nvGraphicFramePr>
        <p:xfrm>
          <a:off x="611188" y="1268413"/>
          <a:ext cx="4076700" cy="238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62" name="Лист" r:id="rId5" imgW="2028900" imgH="762064" progId="Excel.Sheet.8">
                  <p:embed/>
                </p:oleObj>
              </mc:Choice>
              <mc:Fallback>
                <p:oleObj name="Лист" r:id="rId5" imgW="2028900" imgH="76206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1268413"/>
                        <a:ext cx="4076700" cy="2384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05983417"/>
              </p:ext>
            </p:extLst>
          </p:nvPr>
        </p:nvGraphicFramePr>
        <p:xfrm>
          <a:off x="4643438" y="1341438"/>
          <a:ext cx="4100512" cy="1538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63" name="Лист" r:id="rId7" imgW="2028900" imgH="380860" progId="Excel.Sheet.8">
                  <p:embed/>
                </p:oleObj>
              </mc:Choice>
              <mc:Fallback>
                <p:oleObj name="Лист" r:id="rId7" imgW="2028900" imgH="380860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3438" y="1341438"/>
                        <a:ext cx="4100512" cy="15382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Объект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3534489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64" name="Лист" r:id="rId9" imgW="2019257" imgH="952666" progId="Excel.Sheet.8">
                  <p:embed/>
                </p:oleObj>
              </mc:Choice>
              <mc:Fallback>
                <p:oleObj name="Лист" r:id="rId9" imgW="2019257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0709722"/>
              </p:ext>
            </p:extLst>
          </p:nvPr>
        </p:nvGraphicFramePr>
        <p:xfrm>
          <a:off x="683568" y="3717032"/>
          <a:ext cx="4000500" cy="196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65" name="Лист" r:id="rId11" imgW="2028900" imgH="571462" progId="Excel.Sheet.8">
                  <p:embed/>
                </p:oleObj>
              </mc:Choice>
              <mc:Fallback>
                <p:oleObj name="Лист" r:id="rId11" imgW="2028900" imgH="571462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3568" y="3717032"/>
                        <a:ext cx="4000500" cy="1962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8725771"/>
              </p:ext>
            </p:extLst>
          </p:nvPr>
        </p:nvGraphicFramePr>
        <p:xfrm>
          <a:off x="107950" y="1196975"/>
          <a:ext cx="8763000" cy="4587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93" name="Лист" r:id="rId4" imgW="7134386" imgH="2676684" progId="Excel.Sheet.8">
                  <p:embed/>
                </p:oleObj>
              </mc:Choice>
              <mc:Fallback>
                <p:oleObj name="Лист" r:id="rId4" imgW="7134386" imgH="2676684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587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43092179"/>
              </p:ext>
            </p:extLst>
          </p:nvPr>
        </p:nvGraphicFramePr>
        <p:xfrm>
          <a:off x="250825" y="981075"/>
          <a:ext cx="8720138" cy="3227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48" name="Лист" r:id="rId3" imgW="7258028" imgH="1714385" progId="Excel.Sheet.8">
                  <p:embed/>
                </p:oleObj>
              </mc:Choice>
              <mc:Fallback>
                <p:oleObj name="Лист" r:id="rId3" imgW="7258028" imgH="1714385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3227388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январь-октябрь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6741757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январь-октябрь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1200,7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818,7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2022-2024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53839,4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2018-2023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2855,8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январь-октябрь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5890292"/>
              </p:ext>
            </p:extLst>
          </p:nvPr>
        </p:nvGraphicFramePr>
        <p:xfrm>
          <a:off x="357188" y="1500173"/>
          <a:ext cx="8429625" cy="5547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январь-октябрь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2014-2023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584,4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30,0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309015,5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135791,8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</a:t>
                      </a:r>
                      <a:r>
                        <a:rPr lang="ru-RU" sz="1400" baseline="0" dirty="0" smtClean="0">
                          <a:latin typeface="+mn-lt"/>
                        </a:rPr>
                        <a:t>приобретения  </a:t>
                      </a:r>
                      <a:r>
                        <a:rPr lang="ru-RU" sz="1400" baseline="0" dirty="0" smtClean="0">
                          <a:latin typeface="+mn-lt"/>
                        </a:rPr>
                        <a:t>автомобиля для организации и осуществления мероприятий по работе с семьями, имеющих детей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65,6</a:t>
                      </a:r>
                      <a:endParaRPr lang="ru-RU" sz="1300" dirty="0" smtClean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32521,5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январь-октябрь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8517525"/>
              </p:ext>
            </p:extLst>
          </p:nvPr>
        </p:nvGraphicFramePr>
        <p:xfrm>
          <a:off x="457200" y="1285875"/>
          <a:ext cx="8229600" cy="545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январь-октябрь </a:t>
                      </a:r>
                      <a:r>
                        <a:rPr lang="ru-RU" sz="1600" dirty="0" smtClean="0"/>
                        <a:t>2022 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324,7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323,7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215,2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–октябрь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231201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-октябрь 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3297,8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14469,7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5000,3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</a:t>
                      </a:r>
                      <a:r>
                        <a:rPr lang="ru-RU" sz="1300" b="0" dirty="0" smtClean="0"/>
                        <a:t>бюджет»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232,0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январь-октябрь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8134821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</a:t>
                      </a:r>
                      <a:r>
                        <a:rPr lang="ru-RU" sz="1300" baseline="0" dirty="0" err="1" smtClean="0"/>
                        <a:t>октярь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53422,9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423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1089,4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25307</TotalTime>
  <Words>892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январь-октябрь 2021 года и 2022 года (в тыс.руб.)</vt:lpstr>
      <vt:lpstr>Презентация PowerPoint</vt:lpstr>
      <vt:lpstr>Исполнение по безвозмездным поступлениям за январь-октябрь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январь-октябрь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январь-октябрь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январь-октябрь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–октябрь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январь-октябрь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2173</cp:revision>
  <cp:lastPrinted>2022-09-14T09:49:25Z</cp:lastPrinted>
  <dcterms:modified xsi:type="dcterms:W3CDTF">2022-11-11T10:14:11Z</dcterms:modified>
</cp:coreProperties>
</file>